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4.xml"/>
  <Override ContentType="application/vnd.openxmlformats-officedocument.presentationml.slideMaster+xml" PartName="/ppt/slideMasters/slideMaster17.xml"/>
  <Override ContentType="application/vnd.openxmlformats-officedocument.presentationml.slideMaster+xml" PartName="/ppt/slideMasters/slideMaster12.xml"/>
  <Override ContentType="application/vnd.openxmlformats-officedocument.presentationml.slideMaster+xml" PartName="/ppt/slideMasters/slideMaster16.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7.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18.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6.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5" r:id="rId4"/>
    <p:sldMasterId id="2147483726" r:id="rId5"/>
    <p:sldMasterId id="2147483727" r:id="rId6"/>
    <p:sldMasterId id="2147483728" r:id="rId7"/>
    <p:sldMasterId id="2147483729" r:id="rId8"/>
    <p:sldMasterId id="2147483730" r:id="rId9"/>
    <p:sldMasterId id="2147483731" r:id="rId10"/>
    <p:sldMasterId id="2147483732" r:id="rId11"/>
    <p:sldMasterId id="2147483733" r:id="rId12"/>
    <p:sldMasterId id="2147483734" r:id="rId13"/>
    <p:sldMasterId id="2147483735" r:id="rId14"/>
    <p:sldMasterId id="2147483736" r:id="rId15"/>
    <p:sldMasterId id="2147483737" r:id="rId16"/>
    <p:sldMasterId id="2147483738" r:id="rId17"/>
    <p:sldMasterId id="2147483739" r:id="rId18"/>
    <p:sldMasterId id="2147483740" r:id="rId19"/>
    <p:sldMasterId id="2147483741" r:id="rId20"/>
  </p:sldMasterIdLst>
  <p:notesMasterIdLst>
    <p:notesMasterId r:id="rId21"/>
  </p:notes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 id="302" r:id="rId68"/>
    <p:sldId id="303" r:id="rId69"/>
    <p:sldId id="304" r:id="rId70"/>
    <p:sldId id="305" r:id="rId71"/>
    <p:sldId id="306" r:id="rId72"/>
    <p:sldId id="307" r:id="rId73"/>
    <p:sldId id="308" r:id="rId74"/>
    <p:sldId id="309" r:id="rId75"/>
    <p:sldId id="310" r:id="rId76"/>
    <p:sldId id="311" r:id="rId77"/>
    <p:sldId id="312" r:id="rId78"/>
    <p:sldId id="313" r:id="rId79"/>
    <p:sldId id="314" r:id="rId80"/>
    <p:sldId id="315" r:id="rId81"/>
    <p:sldId id="316" r:id="rId82"/>
    <p:sldId id="317" r:id="rId83"/>
    <p:sldId id="318" r:id="rId84"/>
    <p:sldId id="319" r:id="rId85"/>
    <p:sldId id="320" r:id="rId86"/>
    <p:sldId id="321" r:id="rId87"/>
    <p:sldId id="322" r:id="rId88"/>
    <p:sldId id="323" r:id="rId89"/>
    <p:sldId id="324" r:id="rId90"/>
  </p:sldIdLst>
  <p:sldSz cy="6858000" cx="9144000"/>
  <p:notesSz cx="6724650" cy="9774225"/>
  <p:embeddedFontLst>
    <p:embeddedFont>
      <p:font typeface="Tahoma"/>
      <p:regular r:id="rId91"/>
      <p:bold r:id="rId92"/>
    </p:embeddedFont>
    <p:embeddedFont>
      <p:font typeface="Arial Black"/>
      <p:regular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3079">
          <p15:clr>
            <a:srgbClr val="000000"/>
          </p15:clr>
        </p15:guide>
        <p15:guide id="2" pos="2119">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079" orient="horz"/>
        <p:guide pos="2119"/>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19.xml"/><Relationship Id="rId84" Type="http://schemas.openxmlformats.org/officeDocument/2006/relationships/slide" Target="slides/slide63.xml"/><Relationship Id="rId83" Type="http://schemas.openxmlformats.org/officeDocument/2006/relationships/slide" Target="slides/slide62.xml"/><Relationship Id="rId42" Type="http://schemas.openxmlformats.org/officeDocument/2006/relationships/slide" Target="slides/slide21.xml"/><Relationship Id="rId86" Type="http://schemas.openxmlformats.org/officeDocument/2006/relationships/slide" Target="slides/slide65.xml"/><Relationship Id="rId41" Type="http://schemas.openxmlformats.org/officeDocument/2006/relationships/slide" Target="slides/slide20.xml"/><Relationship Id="rId85" Type="http://schemas.openxmlformats.org/officeDocument/2006/relationships/slide" Target="slides/slide64.xml"/><Relationship Id="rId44" Type="http://schemas.openxmlformats.org/officeDocument/2006/relationships/slide" Target="slides/slide23.xml"/><Relationship Id="rId88" Type="http://schemas.openxmlformats.org/officeDocument/2006/relationships/slide" Target="slides/slide67.xml"/><Relationship Id="rId43" Type="http://schemas.openxmlformats.org/officeDocument/2006/relationships/slide" Target="slides/slide22.xml"/><Relationship Id="rId87" Type="http://schemas.openxmlformats.org/officeDocument/2006/relationships/slide" Target="slides/slide66.xml"/><Relationship Id="rId46" Type="http://schemas.openxmlformats.org/officeDocument/2006/relationships/slide" Target="slides/slide25.xml"/><Relationship Id="rId45" Type="http://schemas.openxmlformats.org/officeDocument/2006/relationships/slide" Target="slides/slide24.xml"/><Relationship Id="rId89" Type="http://schemas.openxmlformats.org/officeDocument/2006/relationships/slide" Target="slides/slide68.xml"/><Relationship Id="rId80" Type="http://schemas.openxmlformats.org/officeDocument/2006/relationships/slide" Target="slides/slide59.xml"/><Relationship Id="rId82" Type="http://schemas.openxmlformats.org/officeDocument/2006/relationships/slide" Target="slides/slide61.xml"/><Relationship Id="rId81" Type="http://schemas.openxmlformats.org/officeDocument/2006/relationships/slide" Target="slides/slide60.xml"/><Relationship Id="rId1" Type="http://schemas.openxmlformats.org/officeDocument/2006/relationships/theme" Target="theme/theme1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27.xml"/><Relationship Id="rId47" Type="http://schemas.openxmlformats.org/officeDocument/2006/relationships/slide" Target="slides/slide26.xml"/><Relationship Id="rId49" Type="http://schemas.openxmlformats.org/officeDocument/2006/relationships/slide" Target="slides/slide28.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52.xml"/><Relationship Id="rId72" Type="http://schemas.openxmlformats.org/officeDocument/2006/relationships/slide" Target="slides/slide51.xml"/><Relationship Id="rId31" Type="http://schemas.openxmlformats.org/officeDocument/2006/relationships/slide" Target="slides/slide10.xml"/><Relationship Id="rId75" Type="http://schemas.openxmlformats.org/officeDocument/2006/relationships/slide" Target="slides/slide54.xml"/><Relationship Id="rId30" Type="http://schemas.openxmlformats.org/officeDocument/2006/relationships/slide" Target="slides/slide9.xml"/><Relationship Id="rId74" Type="http://schemas.openxmlformats.org/officeDocument/2006/relationships/slide" Target="slides/slide53.xml"/><Relationship Id="rId33" Type="http://schemas.openxmlformats.org/officeDocument/2006/relationships/slide" Target="slides/slide12.xml"/><Relationship Id="rId77" Type="http://schemas.openxmlformats.org/officeDocument/2006/relationships/slide" Target="slides/slide56.xml"/><Relationship Id="rId32" Type="http://schemas.openxmlformats.org/officeDocument/2006/relationships/slide" Target="slides/slide11.xml"/><Relationship Id="rId76" Type="http://schemas.openxmlformats.org/officeDocument/2006/relationships/slide" Target="slides/slide55.xml"/><Relationship Id="rId35" Type="http://schemas.openxmlformats.org/officeDocument/2006/relationships/slide" Target="slides/slide14.xml"/><Relationship Id="rId79" Type="http://schemas.openxmlformats.org/officeDocument/2006/relationships/slide" Target="slides/slide58.xml"/><Relationship Id="rId34" Type="http://schemas.openxmlformats.org/officeDocument/2006/relationships/slide" Target="slides/slide13.xml"/><Relationship Id="rId78" Type="http://schemas.openxmlformats.org/officeDocument/2006/relationships/slide" Target="slides/slide57.xml"/><Relationship Id="rId71" Type="http://schemas.openxmlformats.org/officeDocument/2006/relationships/slide" Target="slides/slide50.xml"/><Relationship Id="rId70" Type="http://schemas.openxmlformats.org/officeDocument/2006/relationships/slide" Target="slides/slide49.xml"/><Relationship Id="rId37" Type="http://schemas.openxmlformats.org/officeDocument/2006/relationships/slide" Target="slides/slide16.xml"/><Relationship Id="rId36" Type="http://schemas.openxmlformats.org/officeDocument/2006/relationships/slide" Target="slides/slide15.xml"/><Relationship Id="rId39" Type="http://schemas.openxmlformats.org/officeDocument/2006/relationships/slide" Target="slides/slide18.xml"/><Relationship Id="rId38" Type="http://schemas.openxmlformats.org/officeDocument/2006/relationships/slide" Target="slides/slide17.xml"/><Relationship Id="rId62" Type="http://schemas.openxmlformats.org/officeDocument/2006/relationships/slide" Target="slides/slide41.xml"/><Relationship Id="rId61" Type="http://schemas.openxmlformats.org/officeDocument/2006/relationships/slide" Target="slides/slide40.xml"/><Relationship Id="rId20" Type="http://schemas.openxmlformats.org/officeDocument/2006/relationships/slideMaster" Target="slideMasters/slideMaster17.xml"/><Relationship Id="rId64" Type="http://schemas.openxmlformats.org/officeDocument/2006/relationships/slide" Target="slides/slide43.xml"/><Relationship Id="rId63" Type="http://schemas.openxmlformats.org/officeDocument/2006/relationships/slide" Target="slides/slide42.xml"/><Relationship Id="rId22" Type="http://schemas.openxmlformats.org/officeDocument/2006/relationships/slide" Target="slides/slide1.xml"/><Relationship Id="rId66" Type="http://schemas.openxmlformats.org/officeDocument/2006/relationships/slide" Target="slides/slide45.xml"/><Relationship Id="rId21" Type="http://schemas.openxmlformats.org/officeDocument/2006/relationships/notesMaster" Target="notesMasters/notesMaster1.xml"/><Relationship Id="rId65" Type="http://schemas.openxmlformats.org/officeDocument/2006/relationships/slide" Target="slides/slide44.xml"/><Relationship Id="rId24" Type="http://schemas.openxmlformats.org/officeDocument/2006/relationships/slide" Target="slides/slide3.xml"/><Relationship Id="rId68" Type="http://schemas.openxmlformats.org/officeDocument/2006/relationships/slide" Target="slides/slide47.xml"/><Relationship Id="rId23" Type="http://schemas.openxmlformats.org/officeDocument/2006/relationships/slide" Target="slides/slide2.xml"/><Relationship Id="rId67" Type="http://schemas.openxmlformats.org/officeDocument/2006/relationships/slide" Target="slides/slide46.xml"/><Relationship Id="rId60" Type="http://schemas.openxmlformats.org/officeDocument/2006/relationships/slide" Target="slides/slide39.xml"/><Relationship Id="rId26" Type="http://schemas.openxmlformats.org/officeDocument/2006/relationships/slide" Target="slides/slide5.xml"/><Relationship Id="rId25" Type="http://schemas.openxmlformats.org/officeDocument/2006/relationships/slide" Target="slides/slide4.xml"/><Relationship Id="rId69" Type="http://schemas.openxmlformats.org/officeDocument/2006/relationships/slide" Target="slides/slide48.xml"/><Relationship Id="rId28" Type="http://schemas.openxmlformats.org/officeDocument/2006/relationships/slide" Target="slides/slide7.xml"/><Relationship Id="rId27" Type="http://schemas.openxmlformats.org/officeDocument/2006/relationships/slide" Target="slides/slide6.xml"/><Relationship Id="rId29" Type="http://schemas.openxmlformats.org/officeDocument/2006/relationships/slide" Target="slides/slide8.xml"/><Relationship Id="rId51" Type="http://schemas.openxmlformats.org/officeDocument/2006/relationships/slide" Target="slides/slide30.xml"/><Relationship Id="rId50" Type="http://schemas.openxmlformats.org/officeDocument/2006/relationships/slide" Target="slides/slide29.xml"/><Relationship Id="rId53" Type="http://schemas.openxmlformats.org/officeDocument/2006/relationships/slide" Target="slides/slide32.xml"/><Relationship Id="rId52" Type="http://schemas.openxmlformats.org/officeDocument/2006/relationships/slide" Target="slides/slide31.xml"/><Relationship Id="rId11" Type="http://schemas.openxmlformats.org/officeDocument/2006/relationships/slideMaster" Target="slideMasters/slideMaster8.xml"/><Relationship Id="rId55" Type="http://schemas.openxmlformats.org/officeDocument/2006/relationships/slide" Target="slides/slide34.xml"/><Relationship Id="rId10" Type="http://schemas.openxmlformats.org/officeDocument/2006/relationships/slideMaster" Target="slideMasters/slideMaster7.xml"/><Relationship Id="rId54" Type="http://schemas.openxmlformats.org/officeDocument/2006/relationships/slide" Target="slides/slide33.xml"/><Relationship Id="rId13" Type="http://schemas.openxmlformats.org/officeDocument/2006/relationships/slideMaster" Target="slideMasters/slideMaster10.xml"/><Relationship Id="rId57" Type="http://schemas.openxmlformats.org/officeDocument/2006/relationships/slide" Target="slides/slide36.xml"/><Relationship Id="rId12" Type="http://schemas.openxmlformats.org/officeDocument/2006/relationships/slideMaster" Target="slideMasters/slideMaster9.xml"/><Relationship Id="rId56" Type="http://schemas.openxmlformats.org/officeDocument/2006/relationships/slide" Target="slides/slide35.xml"/><Relationship Id="rId91" Type="http://schemas.openxmlformats.org/officeDocument/2006/relationships/font" Target="fonts/Tahoma-regular.fntdata"/><Relationship Id="rId90" Type="http://schemas.openxmlformats.org/officeDocument/2006/relationships/slide" Target="slides/slide69.xml"/><Relationship Id="rId93" Type="http://schemas.openxmlformats.org/officeDocument/2006/relationships/font" Target="fonts/ArialBlack-regular.fntdata"/><Relationship Id="rId92" Type="http://schemas.openxmlformats.org/officeDocument/2006/relationships/font" Target="fonts/Tahoma-bold.fntdata"/><Relationship Id="rId15" Type="http://schemas.openxmlformats.org/officeDocument/2006/relationships/slideMaster" Target="slideMasters/slideMaster12.xml"/><Relationship Id="rId59" Type="http://schemas.openxmlformats.org/officeDocument/2006/relationships/slide" Target="slides/slide38.xml"/><Relationship Id="rId14" Type="http://schemas.openxmlformats.org/officeDocument/2006/relationships/slideMaster" Target="slideMasters/slideMaster11.xml"/><Relationship Id="rId58" Type="http://schemas.openxmlformats.org/officeDocument/2006/relationships/slide" Target="slides/slide37.xml"/><Relationship Id="rId17" Type="http://schemas.openxmlformats.org/officeDocument/2006/relationships/slideMaster" Target="slideMasters/slideMaster14.xml"/><Relationship Id="rId16" Type="http://schemas.openxmlformats.org/officeDocument/2006/relationships/slideMaster" Target="slideMasters/slideMaster13.xml"/><Relationship Id="rId19" Type="http://schemas.openxmlformats.org/officeDocument/2006/relationships/slideMaster" Target="slideMasters/slideMaster16.xml"/><Relationship Id="rId18" Type="http://schemas.openxmlformats.org/officeDocument/2006/relationships/slideMaster" Target="slideMasters/slideMaster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14650" cy="4889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08412" y="0"/>
            <a:ext cx="2914650" cy="4889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9283700"/>
            <a:ext cx="2914650" cy="4889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1: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07" name="Google Shape;807;p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8" name="Google Shape;808;p1: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US"/>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t>architecture</a:t>
            </a:r>
            <a:r>
              <a:rPr lang="en-US"/>
              <a:t> - must be defined clearly enough that maintenance programmers can (quickly!) find and fix a bug that shows up long after the original authors have moved on to other projects. That is, these programs must be </a:t>
            </a:r>
            <a:r>
              <a:rPr i="1" lang="en-US"/>
              <a:t>designed</a:t>
            </a:r>
            <a:r>
              <a:rPr lang="en-US"/>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t>code reuse</a:t>
            </a:r>
            <a:r>
              <a:rPr lang="en-US"/>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11: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3" name="Google Shape;903;p1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12: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3" name="Google Shape;913;p1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13: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23" name="Google Shape;923;p1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4" name="Google Shape;924;p13: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US"/>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t>architecture</a:t>
            </a:r>
            <a:r>
              <a:rPr lang="en-US"/>
              <a:t> - must be defined clearly enough that maintenance programmers can (quickly!) find and fix a bug that shows up long after the original authors have moved on to other projects. That is, these programs must be </a:t>
            </a:r>
            <a:r>
              <a:rPr i="1" lang="en-US"/>
              <a:t>designed</a:t>
            </a:r>
            <a:r>
              <a:rPr lang="en-US"/>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t>code reuse</a:t>
            </a:r>
            <a:r>
              <a:rPr lang="en-US"/>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14: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Times New Roman"/>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932" name="Google Shape;932;p14: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3" name="Google Shape;933;p14:notes"/>
          <p:cNvSpPr txBox="1"/>
          <p:nvPr>
            <p:ph idx="1" type="body"/>
          </p:nvPr>
        </p:nvSpPr>
        <p:spPr>
          <a:xfrm>
            <a:off x="673100" y="4643437"/>
            <a:ext cx="5378450" cy="439737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
        <p:nvSpPr>
          <p:cNvPr id="934" name="Google Shape;934;p14: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15: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Times New Roman"/>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944" name="Google Shape;944;p15: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5" name="Google Shape;945;p15:notes"/>
          <p:cNvSpPr txBox="1"/>
          <p:nvPr>
            <p:ph idx="1" type="body"/>
          </p:nvPr>
        </p:nvSpPr>
        <p:spPr>
          <a:xfrm>
            <a:off x="673100" y="4643437"/>
            <a:ext cx="5378450" cy="439737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
        <p:nvSpPr>
          <p:cNvPr id="946" name="Google Shape;946;p15: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16: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Times New Roman"/>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956" name="Google Shape;956;p16: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7" name="Google Shape;957;p16:notes"/>
          <p:cNvSpPr txBox="1"/>
          <p:nvPr>
            <p:ph idx="1" type="body"/>
          </p:nvPr>
        </p:nvSpPr>
        <p:spPr>
          <a:xfrm>
            <a:off x="673100" y="4643437"/>
            <a:ext cx="5378450" cy="439737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
        <p:nvSpPr>
          <p:cNvPr id="958" name="Google Shape;958;p16: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17: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Times New Roman"/>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970" name="Google Shape;970;p17: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1" name="Google Shape;971;p17:notes"/>
          <p:cNvSpPr txBox="1"/>
          <p:nvPr>
            <p:ph idx="1" type="body"/>
          </p:nvPr>
        </p:nvSpPr>
        <p:spPr>
          <a:xfrm>
            <a:off x="673100" y="4643437"/>
            <a:ext cx="5378450" cy="439737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
        <p:nvSpPr>
          <p:cNvPr id="972" name="Google Shape;972;p17: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18: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Times New Roman"/>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983" name="Google Shape;983;p18: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4" name="Google Shape;984;p18:notes"/>
          <p:cNvSpPr txBox="1"/>
          <p:nvPr>
            <p:ph idx="1" type="body"/>
          </p:nvPr>
        </p:nvSpPr>
        <p:spPr>
          <a:xfrm>
            <a:off x="673100" y="4643437"/>
            <a:ext cx="5378450" cy="439737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
        <p:nvSpPr>
          <p:cNvPr id="985" name="Google Shape;985;p18: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19: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Times New Roman"/>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998" name="Google Shape;998;p19: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9" name="Google Shape;999;p19:notes"/>
          <p:cNvSpPr txBox="1"/>
          <p:nvPr>
            <p:ph idx="1" type="body"/>
          </p:nvPr>
        </p:nvSpPr>
        <p:spPr>
          <a:xfrm>
            <a:off x="673100" y="4643437"/>
            <a:ext cx="5378450" cy="439737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
        <p:nvSpPr>
          <p:cNvPr id="1000" name="Google Shape;1000;p19: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20: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Times New Roman"/>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016" name="Google Shape;1016;p20: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7" name="Google Shape;1017;p20:notes"/>
          <p:cNvSpPr txBox="1"/>
          <p:nvPr>
            <p:ph idx="1" type="body"/>
          </p:nvPr>
        </p:nvSpPr>
        <p:spPr>
          <a:xfrm>
            <a:off x="673100" y="4643437"/>
            <a:ext cx="5378450" cy="439737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
        <p:nvSpPr>
          <p:cNvPr id="1018" name="Google Shape;1018;p20: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17" name="Google Shape;81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8" name="Google Shape;818;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21: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29" name="Google Shape;1029;p2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0" name="Google Shape;1030;p21: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US"/>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t>architecture</a:t>
            </a:r>
            <a:r>
              <a:rPr lang="en-US"/>
              <a:t> - must be defined clearly enough that maintenance programmers can (quickly!) find and fix a bug that shows up long after the original authors have moved on to other projects. That is, these programs must be </a:t>
            </a:r>
            <a:r>
              <a:rPr i="1" lang="en-US"/>
              <a:t>designed</a:t>
            </a:r>
            <a:r>
              <a:rPr lang="en-US"/>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t>code reuse</a:t>
            </a:r>
            <a:r>
              <a:rPr lang="en-US"/>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22: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Times New Roman"/>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039" name="Google Shape;1039;p22: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0" name="Google Shape;1040;p22:notes"/>
          <p:cNvSpPr txBox="1"/>
          <p:nvPr>
            <p:ph idx="1" type="body"/>
          </p:nvPr>
        </p:nvSpPr>
        <p:spPr>
          <a:xfrm>
            <a:off x="673100" y="4643437"/>
            <a:ext cx="5378450" cy="439737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
        <p:nvSpPr>
          <p:cNvPr id="1041" name="Google Shape;1041;p22: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23: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Times New Roman"/>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052" name="Google Shape;1052;p23: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3" name="Google Shape;1053;p23:notes"/>
          <p:cNvSpPr txBox="1"/>
          <p:nvPr>
            <p:ph idx="1" type="body"/>
          </p:nvPr>
        </p:nvSpPr>
        <p:spPr>
          <a:xfrm>
            <a:off x="673100" y="4643437"/>
            <a:ext cx="5378450" cy="439737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
        <p:nvSpPr>
          <p:cNvPr id="1054" name="Google Shape;1054;p23: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24: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Times New Roman"/>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065" name="Google Shape;1065;p24: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6" name="Google Shape;1066;p24:notes"/>
          <p:cNvSpPr txBox="1"/>
          <p:nvPr>
            <p:ph idx="1" type="body"/>
          </p:nvPr>
        </p:nvSpPr>
        <p:spPr>
          <a:xfrm>
            <a:off x="673100" y="4643437"/>
            <a:ext cx="5378450" cy="439737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
        <p:nvSpPr>
          <p:cNvPr id="1067" name="Google Shape;1067;p24: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25: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Times New Roman"/>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077" name="Google Shape;1077;p25: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8" name="Google Shape;1078;p25:notes"/>
          <p:cNvSpPr txBox="1"/>
          <p:nvPr>
            <p:ph idx="1" type="body"/>
          </p:nvPr>
        </p:nvSpPr>
        <p:spPr>
          <a:xfrm>
            <a:off x="673100" y="4643437"/>
            <a:ext cx="5378450" cy="439737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
        <p:nvSpPr>
          <p:cNvPr id="1079" name="Google Shape;1079;p25: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26: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Times New Roman"/>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091" name="Google Shape;1091;p26: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2" name="Google Shape;1092;p26:notes"/>
          <p:cNvSpPr txBox="1"/>
          <p:nvPr>
            <p:ph idx="1" type="body"/>
          </p:nvPr>
        </p:nvSpPr>
        <p:spPr>
          <a:xfrm>
            <a:off x="673100" y="4643437"/>
            <a:ext cx="5378450" cy="439737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
        <p:nvSpPr>
          <p:cNvPr id="1093" name="Google Shape;1093;p26: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27: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Times New Roman"/>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108" name="Google Shape;1108;p27: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9" name="Google Shape;1109;p27:notes"/>
          <p:cNvSpPr txBox="1"/>
          <p:nvPr>
            <p:ph idx="1" type="body"/>
          </p:nvPr>
        </p:nvSpPr>
        <p:spPr>
          <a:xfrm>
            <a:off x="673100" y="4643437"/>
            <a:ext cx="5378450" cy="439737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
        <p:nvSpPr>
          <p:cNvPr id="1110" name="Google Shape;1110;p27: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28: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Times New Roman"/>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122" name="Google Shape;1122;p28: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3" name="Google Shape;1123;p28:notes"/>
          <p:cNvSpPr txBox="1"/>
          <p:nvPr>
            <p:ph idx="1" type="body"/>
          </p:nvPr>
        </p:nvSpPr>
        <p:spPr>
          <a:xfrm>
            <a:off x="673100" y="4643437"/>
            <a:ext cx="5378450" cy="439737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
        <p:nvSpPr>
          <p:cNvPr id="1124" name="Google Shape;1124;p28: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29: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Times New Roman"/>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136" name="Google Shape;1136;p29: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7" name="Google Shape;1137;p29:notes"/>
          <p:cNvSpPr txBox="1"/>
          <p:nvPr>
            <p:ph idx="1" type="body"/>
          </p:nvPr>
        </p:nvSpPr>
        <p:spPr>
          <a:xfrm>
            <a:off x="673100" y="4643437"/>
            <a:ext cx="5378450" cy="439737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
        <p:nvSpPr>
          <p:cNvPr id="1138" name="Google Shape;1138;p29: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30: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Times New Roman"/>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150" name="Google Shape;1150;p30: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51" name="Google Shape;1151;p30:notes"/>
          <p:cNvSpPr txBox="1"/>
          <p:nvPr>
            <p:ph idx="1" type="body"/>
          </p:nvPr>
        </p:nvSpPr>
        <p:spPr>
          <a:xfrm>
            <a:off x="673100" y="4643437"/>
            <a:ext cx="5378450" cy="439737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
        <p:nvSpPr>
          <p:cNvPr id="1152" name="Google Shape;1152;p30: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3: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31" name="Google Shape;831;p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2" name="Google Shape;832;p3: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31: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64" name="Google Shape;1164;p3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5" name="Google Shape;1165;p31: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Clr>
                <a:srgbClr val="000000"/>
              </a:buClr>
              <a:buSzPts val="1800"/>
              <a:buNone/>
            </a:pPr>
            <a:r>
              <a:rPr lang="en-US" sz="1800">
                <a:solidFill>
                  <a:srgbClr val="000000"/>
                </a:solidFil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sz="1800">
                <a:solidFill>
                  <a:srgbClr val="000000"/>
                </a:solidFill>
              </a:rPr>
              <a:t>architecture</a:t>
            </a:r>
            <a:r>
              <a:rPr lang="en-US" sz="1800">
                <a:solidFill>
                  <a:srgbClr val="000000"/>
                </a:solidFill>
              </a:rPr>
              <a:t> - must be defined clearly enough that maintenance programmers can (quickly!) find and fix a bug that shows up long after the original authors have moved on to other projects. That is, these programs must be </a:t>
            </a:r>
            <a:r>
              <a:rPr i="1" lang="en-US" sz="1800">
                <a:solidFill>
                  <a:srgbClr val="000000"/>
                </a:solidFill>
              </a:rPr>
              <a:t>designed</a:t>
            </a:r>
            <a:r>
              <a:rPr lang="en-US" sz="1800">
                <a:solidFill>
                  <a:srgbClr val="000000"/>
                </a:solidFil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sz="1800">
                <a:solidFill>
                  <a:srgbClr val="000000"/>
                </a:solidFill>
              </a:rPr>
              <a:t>code reuse</a:t>
            </a:r>
            <a:r>
              <a:rPr lang="en-US" sz="1800">
                <a:solidFill>
                  <a:srgbClr val="000000"/>
                </a:solidFil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32: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73" name="Google Shape;1173;p3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4" name="Google Shape;1174;p32: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33: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85" name="Google Shape;1185;p3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6" name="Google Shape;1186;p33: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34: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97" name="Google Shape;1197;p3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8" name="Google Shape;1198;p34: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35: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8" name="Google Shape;1208;p3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36: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9" name="Google Shape;1219;p3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37: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9" name="Google Shape;1229;p3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38: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40" name="Google Shape;1240;p3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1" name="Google Shape;1241;p38: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39: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2" name="Google Shape;1252;p3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40: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1" name="Google Shape;1261;p4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4: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300"/>
              <a:buFont typeface="Times New Roman"/>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841" name="Google Shape;841;p4: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2" name="Google Shape;842;p4:notes"/>
          <p:cNvSpPr txBox="1"/>
          <p:nvPr>
            <p:ph idx="1" type="body"/>
          </p:nvPr>
        </p:nvSpPr>
        <p:spPr>
          <a:xfrm>
            <a:off x="673100" y="4643437"/>
            <a:ext cx="5378450" cy="4397375"/>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SzPts val="1400"/>
              <a:buNone/>
            </a:pPr>
            <a:r>
              <a:t/>
            </a:r>
            <a:endParaRPr/>
          </a:p>
        </p:txBody>
      </p:sp>
      <p:sp>
        <p:nvSpPr>
          <p:cNvPr id="843" name="Google Shape;843;p4:notes"/>
          <p:cNvSpPr txBox="1"/>
          <p:nvPr/>
        </p:nvSpPr>
        <p:spPr>
          <a:xfrm>
            <a:off x="3808412" y="9285287"/>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41: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2" name="Google Shape;1272;p4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42: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83" name="Google Shape;1283;p4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4" name="Google Shape;1284;p42: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Clr>
                <a:srgbClr val="000000"/>
              </a:buClr>
              <a:buSzPts val="1800"/>
              <a:buNone/>
            </a:pPr>
            <a:r>
              <a:rPr lang="en-US" sz="1800">
                <a:solidFill>
                  <a:srgbClr val="000000"/>
                </a:solidFil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sz="1800">
                <a:solidFill>
                  <a:srgbClr val="000000"/>
                </a:solidFill>
              </a:rPr>
              <a:t>architecture</a:t>
            </a:r>
            <a:r>
              <a:rPr lang="en-US" sz="1800">
                <a:solidFill>
                  <a:srgbClr val="000000"/>
                </a:solidFill>
              </a:rPr>
              <a:t> - must be defined clearly enough that maintenance programmers can (quickly!) find and fix a bug that shows up long after the original authors have moved on to other projects. That is, these programs must be </a:t>
            </a:r>
            <a:r>
              <a:rPr i="1" lang="en-US" sz="1800">
                <a:solidFill>
                  <a:srgbClr val="000000"/>
                </a:solidFill>
              </a:rPr>
              <a:t>designed</a:t>
            </a:r>
            <a:r>
              <a:rPr lang="en-US" sz="1800">
                <a:solidFill>
                  <a:srgbClr val="000000"/>
                </a:solidFil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sz="1800">
                <a:solidFill>
                  <a:srgbClr val="000000"/>
                </a:solidFill>
              </a:rPr>
              <a:t>code reuse</a:t>
            </a:r>
            <a:r>
              <a:rPr lang="en-US" sz="1800">
                <a:solidFill>
                  <a:srgbClr val="000000"/>
                </a:solidFil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43: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2" name="Google Shape;1292;p4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44: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4" name="Google Shape;1304;p4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45: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5" name="Google Shape;1315;p4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46: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26" name="Google Shape;1326;p4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7" name="Google Shape;1327;p46: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p47:notes"/>
          <p:cNvSpPr txBox="1"/>
          <p:nvPr>
            <p:ph idx="12" type="sldNum"/>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337" name="Google Shape;1337;p4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8" name="Google Shape;1338;p47: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en-US">
                <a:latin typeface="Arial"/>
                <a:ea typeface="Arial"/>
                <a:cs typeface="Arial"/>
                <a:sym typeface="Aria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latin typeface="Arial"/>
                <a:ea typeface="Arial"/>
                <a:cs typeface="Arial"/>
                <a:sym typeface="Arial"/>
              </a:rPr>
              <a:t>architecture</a:t>
            </a:r>
            <a:r>
              <a:rPr lang="en-US">
                <a:latin typeface="Arial"/>
                <a:ea typeface="Arial"/>
                <a:cs typeface="Arial"/>
                <a:sym typeface="Arial"/>
              </a:rPr>
              <a:t> - must be defined clearly enough that maintenance programmers can (quickly!) find and fix a bug that shows up long after the original authors have moved on to other projects. That is, these programs must be </a:t>
            </a:r>
            <a:r>
              <a:rPr i="1" lang="en-US">
                <a:latin typeface="Arial"/>
                <a:ea typeface="Arial"/>
                <a:cs typeface="Arial"/>
                <a:sym typeface="Arial"/>
              </a:rPr>
              <a:t>designed</a:t>
            </a:r>
            <a:r>
              <a:rPr lang="en-US">
                <a:latin typeface="Arial"/>
                <a:ea typeface="Arial"/>
                <a:cs typeface="Arial"/>
                <a:sym typeface="Aria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latin typeface="Arial"/>
                <a:ea typeface="Arial"/>
                <a:cs typeface="Arial"/>
                <a:sym typeface="Arial"/>
              </a:rPr>
              <a:t>code reuse</a:t>
            </a:r>
            <a:r>
              <a:rPr lang="en-US">
                <a:latin typeface="Arial"/>
                <a:ea typeface="Arial"/>
                <a:cs typeface="Arial"/>
                <a:sym typeface="Aria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p48: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5" name="Google Shape;1345;p48: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49: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49: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p50: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1" name="Google Shape;1361;p50: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5: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52" name="Google Shape;852;p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3" name="Google Shape;853;p5: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Clr>
                <a:srgbClr val="000000"/>
              </a:buClr>
              <a:buSzPts val="1800"/>
              <a:buNone/>
            </a:pPr>
            <a:r>
              <a:rPr lang="en-US" sz="1800">
                <a:solidFill>
                  <a:srgbClr val="000000"/>
                </a:solidFil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sz="1800">
                <a:solidFill>
                  <a:srgbClr val="000000"/>
                </a:solidFill>
              </a:rPr>
              <a:t>architecture</a:t>
            </a:r>
            <a:r>
              <a:rPr lang="en-US" sz="1800">
                <a:solidFill>
                  <a:srgbClr val="000000"/>
                </a:solidFill>
              </a:rPr>
              <a:t> - must be defined clearly enough that maintenance programmers can (quickly!) find and fix a bug that shows up long after the original authors have moved on to other projects. That is, these programs must be </a:t>
            </a:r>
            <a:r>
              <a:rPr i="1" lang="en-US" sz="1800">
                <a:solidFill>
                  <a:srgbClr val="000000"/>
                </a:solidFill>
              </a:rPr>
              <a:t>designed</a:t>
            </a:r>
            <a:r>
              <a:rPr lang="en-US" sz="1800">
                <a:solidFill>
                  <a:srgbClr val="000000"/>
                </a:solidFil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sz="1800">
                <a:solidFill>
                  <a:srgbClr val="000000"/>
                </a:solidFill>
              </a:rPr>
              <a:t>code reuse</a:t>
            </a:r>
            <a:r>
              <a:rPr lang="en-US" sz="1800">
                <a:solidFill>
                  <a:srgbClr val="000000"/>
                </a:solidFil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df1a0d1416_0_0:notes"/>
          <p:cNvSpPr txBox="1"/>
          <p:nvPr>
            <p:ph idx="1" type="body"/>
          </p:nvPr>
        </p:nvSpPr>
        <p:spPr>
          <a:xfrm>
            <a:off x="673100" y="4643437"/>
            <a:ext cx="5378400" cy="439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7" name="Google Shape;1377;gdf1a0d1416_0_0:notes"/>
          <p:cNvSpPr/>
          <p:nvPr>
            <p:ph idx="2" type="sldImg"/>
          </p:nvPr>
        </p:nvSpPr>
        <p:spPr>
          <a:xfrm>
            <a:off x="919162" y="733425"/>
            <a:ext cx="4886400" cy="3665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p51: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5" name="Google Shape;1385;p51: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52: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6" name="Google Shape;1396;p52: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53: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6" name="Google Shape;1406;p53: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p54: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4" name="Google Shape;1414;p54: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55: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6" name="Google Shape;1426;p55: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p56: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7" name="Google Shape;1437;p56: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57: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5" name="Google Shape;1445;p57: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p58: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3" name="Google Shape;1453;p58: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59: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1" name="Google Shape;1461;p59: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6: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61" name="Google Shape;861;p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2" name="Google Shape;862;p6: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60:notes"/>
          <p:cNvSpPr txBox="1"/>
          <p:nvPr>
            <p:ph idx="1" type="body"/>
          </p:nvPr>
        </p:nvSpPr>
        <p:spPr>
          <a:xfrm>
            <a:off x="685800" y="4343400"/>
            <a:ext cx="5486400" cy="41148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69" name="Google Shape;1469;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p61:notes"/>
          <p:cNvSpPr txBox="1"/>
          <p:nvPr>
            <p:ph idx="1" type="body"/>
          </p:nvPr>
        </p:nvSpPr>
        <p:spPr>
          <a:xfrm>
            <a:off x="685800" y="4343400"/>
            <a:ext cx="5486400" cy="41148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79" name="Google Shape;1479;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df289ac9e2_1_0:notes"/>
          <p:cNvSpPr txBox="1"/>
          <p:nvPr>
            <p:ph idx="1" type="body"/>
          </p:nvPr>
        </p:nvSpPr>
        <p:spPr>
          <a:xfrm>
            <a:off x="685800" y="4343400"/>
            <a:ext cx="5486400" cy="41148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94" name="Google Shape;1494;gdf289ac9e2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p62: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5" name="Google Shape;1505;p6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p63: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3" name="Google Shape;1513;p6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p64: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imes New Roman"/>
              <a:buNone/>
            </a:pPr>
            <a:fld id="{00000000-1234-1234-1234-123412341234}" type="slidenum">
              <a:rPr b="0" i="0" lang="en-US" sz="20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524" name="Google Shape;1524;p64: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5" name="Google Shape;1525;p64:notes"/>
          <p:cNvSpPr txBox="1"/>
          <p:nvPr>
            <p:ph idx="1" type="body"/>
          </p:nvPr>
        </p:nvSpPr>
        <p:spPr>
          <a:xfrm>
            <a:off x="673100" y="4643437"/>
            <a:ext cx="5378450" cy="4397375"/>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1400"/>
              <a:buNone/>
            </a:pPr>
            <a:r>
              <a:t/>
            </a:r>
            <a:endParaRPr/>
          </a:p>
        </p:txBody>
      </p:sp>
      <p:sp>
        <p:nvSpPr>
          <p:cNvPr id="1526" name="Google Shape;1526;p64:notes"/>
          <p:cNvSpPr txBox="1"/>
          <p:nvPr/>
        </p:nvSpPr>
        <p:spPr>
          <a:xfrm>
            <a:off x="3808412" y="9283700"/>
            <a:ext cx="2914650" cy="48895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df289ac9e2_1_15:notes"/>
          <p:cNvSpPr txBox="1"/>
          <p:nvPr/>
        </p:nvSpPr>
        <p:spPr>
          <a:xfrm>
            <a:off x="3808412" y="9283700"/>
            <a:ext cx="2914500" cy="489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imes New Roman"/>
              <a:buNone/>
            </a:pPr>
            <a:fld id="{00000000-1234-1234-1234-123412341234}" type="slidenum">
              <a:rPr b="0" i="0" lang="en-US" sz="20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535" name="Google Shape;1535;gdf289ac9e2_1_15:notes"/>
          <p:cNvSpPr/>
          <p:nvPr>
            <p:ph idx="2" type="sldImg"/>
          </p:nvPr>
        </p:nvSpPr>
        <p:spPr>
          <a:xfrm>
            <a:off x="920750" y="733425"/>
            <a:ext cx="4886400" cy="3665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6" name="Google Shape;1536;gdf289ac9e2_1_15:notes"/>
          <p:cNvSpPr txBox="1"/>
          <p:nvPr>
            <p:ph idx="1" type="body"/>
          </p:nvPr>
        </p:nvSpPr>
        <p:spPr>
          <a:xfrm>
            <a:off x="673100" y="4643437"/>
            <a:ext cx="5378400" cy="4397400"/>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1400"/>
              <a:buNone/>
            </a:pPr>
            <a:r>
              <a:t/>
            </a:r>
            <a:endParaRPr/>
          </a:p>
        </p:txBody>
      </p:sp>
      <p:sp>
        <p:nvSpPr>
          <p:cNvPr id="1537" name="Google Shape;1537;gdf289ac9e2_1_15:notes"/>
          <p:cNvSpPr txBox="1"/>
          <p:nvPr/>
        </p:nvSpPr>
        <p:spPr>
          <a:xfrm>
            <a:off x="3808412" y="9283700"/>
            <a:ext cx="2914500" cy="48900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df289ac9e2_1_26:notes"/>
          <p:cNvSpPr txBox="1"/>
          <p:nvPr/>
        </p:nvSpPr>
        <p:spPr>
          <a:xfrm>
            <a:off x="3808412" y="9283700"/>
            <a:ext cx="2914500" cy="489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imes New Roman"/>
              <a:buNone/>
            </a:pPr>
            <a:fld id="{00000000-1234-1234-1234-123412341234}" type="slidenum">
              <a:rPr b="0" i="0" lang="en-US" sz="20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1546" name="Google Shape;1546;gdf289ac9e2_1_26:notes"/>
          <p:cNvSpPr/>
          <p:nvPr>
            <p:ph idx="2" type="sldImg"/>
          </p:nvPr>
        </p:nvSpPr>
        <p:spPr>
          <a:xfrm>
            <a:off x="920750" y="733425"/>
            <a:ext cx="4886400" cy="3665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7" name="Google Shape;1547;gdf289ac9e2_1_26:notes"/>
          <p:cNvSpPr txBox="1"/>
          <p:nvPr>
            <p:ph idx="1" type="body"/>
          </p:nvPr>
        </p:nvSpPr>
        <p:spPr>
          <a:xfrm>
            <a:off x="673100" y="4643437"/>
            <a:ext cx="5378400" cy="4397400"/>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1400"/>
              <a:buNone/>
            </a:pPr>
            <a:r>
              <a:t/>
            </a:r>
            <a:endParaRPr/>
          </a:p>
        </p:txBody>
      </p:sp>
      <p:sp>
        <p:nvSpPr>
          <p:cNvPr id="1548" name="Google Shape;1548;gdf289ac9e2_1_26:notes"/>
          <p:cNvSpPr txBox="1"/>
          <p:nvPr/>
        </p:nvSpPr>
        <p:spPr>
          <a:xfrm>
            <a:off x="3808412" y="9283700"/>
            <a:ext cx="2914500" cy="48900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p65: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57" name="Google Shape;1557;p6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8" name="Google Shape;1558;p65: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p6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7" name="Google Shape;1567;p66: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8" name="Google Shape;1568;p66: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8: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73" name="Google Shape;873;p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4" name="Google Shape;874;p8: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US"/>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t>architecture</a:t>
            </a:r>
            <a:r>
              <a:rPr lang="en-US"/>
              <a:t> - must be defined clearly enough that maintenance programmers can (quickly!) find and fix a bug that shows up long after the original authors have moved on to other projects. That is, these programs must be </a:t>
            </a:r>
            <a:r>
              <a:rPr i="1" lang="en-US"/>
              <a:t>designed</a:t>
            </a:r>
            <a:r>
              <a:rPr lang="en-US"/>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t>code reuse</a:t>
            </a:r>
            <a:r>
              <a:rPr lang="en-US"/>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9: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2" name="Google Shape;882;p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10: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3" name="Google Shape;893;p1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29" name="Shape 29"/>
        <p:cNvGrpSpPr/>
        <p:nvPr/>
      </p:nvGrpSpPr>
      <p:grpSpPr>
        <a:xfrm>
          <a:off x="0" y="0"/>
          <a:ext cx="0" cy="0"/>
          <a:chOff x="0" y="0"/>
          <a:chExt cx="0" cy="0"/>
        </a:xfrm>
      </p:grpSpPr>
      <p:sp>
        <p:nvSpPr>
          <p:cNvPr id="30" name="Google Shape;30;p2"/>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32" name="Google Shape;32;p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116" name="Shape 116"/>
        <p:cNvGrpSpPr/>
        <p:nvPr/>
      </p:nvGrpSpPr>
      <p:grpSpPr>
        <a:xfrm>
          <a:off x="0" y="0"/>
          <a:ext cx="0" cy="0"/>
          <a:chOff x="0" y="0"/>
          <a:chExt cx="0" cy="0"/>
        </a:xfrm>
      </p:grpSpPr>
      <p:sp>
        <p:nvSpPr>
          <p:cNvPr id="117" name="Google Shape;117;p1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121" name="Shape 121"/>
        <p:cNvGrpSpPr/>
        <p:nvPr/>
      </p:nvGrpSpPr>
      <p:grpSpPr>
        <a:xfrm>
          <a:off x="0" y="0"/>
          <a:ext cx="0" cy="0"/>
          <a:chOff x="0" y="0"/>
          <a:chExt cx="0" cy="0"/>
        </a:xfrm>
      </p:grpSpPr>
      <p:sp>
        <p:nvSpPr>
          <p:cNvPr id="122" name="Google Shape;1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1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24" name="Google Shape;124;p1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25" name="Google Shape;125;p1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26" name="Google Shape;126;p1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27" name="Google Shape;127;p1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1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30" name="Shape 130"/>
        <p:cNvGrpSpPr/>
        <p:nvPr/>
      </p:nvGrpSpPr>
      <p:grpSpPr>
        <a:xfrm>
          <a:off x="0" y="0"/>
          <a:ext cx="0" cy="0"/>
          <a:chOff x="0" y="0"/>
          <a:chExt cx="0" cy="0"/>
        </a:xfrm>
      </p:grpSpPr>
      <p:sp>
        <p:nvSpPr>
          <p:cNvPr id="131" name="Google Shape;131;p1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15"/>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33" name="Google Shape;133;p15"/>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34" name="Google Shape;134;p1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36" name="Google Shape;136;p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37" name="Shape 137"/>
        <p:cNvGrpSpPr/>
        <p:nvPr/>
      </p:nvGrpSpPr>
      <p:grpSpPr>
        <a:xfrm>
          <a:off x="0" y="0"/>
          <a:ext cx="0" cy="0"/>
          <a:chOff x="0" y="0"/>
          <a:chExt cx="0" cy="0"/>
        </a:xfrm>
      </p:grpSpPr>
      <p:sp>
        <p:nvSpPr>
          <p:cNvPr id="138" name="Google Shape;138;p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140" name="Google Shape;140;p1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42" name="Google Shape;142;p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159" name="Shape 159"/>
        <p:cNvGrpSpPr/>
        <p:nvPr/>
      </p:nvGrpSpPr>
      <p:grpSpPr>
        <a:xfrm>
          <a:off x="0" y="0"/>
          <a:ext cx="0" cy="0"/>
          <a:chOff x="0" y="0"/>
          <a:chExt cx="0" cy="0"/>
        </a:xfrm>
      </p:grpSpPr>
      <p:sp>
        <p:nvSpPr>
          <p:cNvPr id="160" name="Google Shape;160;p1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1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62" name="Google Shape;162;p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163" name="Shape 163"/>
        <p:cNvGrpSpPr/>
        <p:nvPr/>
      </p:nvGrpSpPr>
      <p:grpSpPr>
        <a:xfrm>
          <a:off x="0" y="0"/>
          <a:ext cx="0" cy="0"/>
          <a:chOff x="0" y="0"/>
          <a:chExt cx="0" cy="0"/>
        </a:xfrm>
      </p:grpSpPr>
      <p:sp>
        <p:nvSpPr>
          <p:cNvPr id="164" name="Google Shape;164;p1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19"/>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66" name="Google Shape;166;p19"/>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67" name="Google Shape;167;p1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1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170" name="Shape 170"/>
        <p:cNvGrpSpPr/>
        <p:nvPr/>
      </p:nvGrpSpPr>
      <p:grpSpPr>
        <a:xfrm>
          <a:off x="0" y="0"/>
          <a:ext cx="0" cy="0"/>
          <a:chOff x="0" y="0"/>
          <a:chExt cx="0" cy="0"/>
        </a:xfrm>
      </p:grpSpPr>
      <p:sp>
        <p:nvSpPr>
          <p:cNvPr id="171" name="Google Shape;171;p20"/>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20"/>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73" name="Google Shape;173;p2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2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75" name="Google Shape;175;p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176" name="Shape 176"/>
        <p:cNvGrpSpPr/>
        <p:nvPr/>
      </p:nvGrpSpPr>
      <p:grpSpPr>
        <a:xfrm>
          <a:off x="0" y="0"/>
          <a:ext cx="0" cy="0"/>
          <a:chOff x="0" y="0"/>
          <a:chExt cx="0" cy="0"/>
        </a:xfrm>
      </p:grpSpPr>
      <p:sp>
        <p:nvSpPr>
          <p:cNvPr id="177" name="Google Shape;177;p2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21"/>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79" name="Google Shape;179;p2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 name="Google Shape;180;p2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182" name="Shape 182"/>
        <p:cNvGrpSpPr/>
        <p:nvPr/>
      </p:nvGrpSpPr>
      <p:grpSpPr>
        <a:xfrm>
          <a:off x="0" y="0"/>
          <a:ext cx="0" cy="0"/>
          <a:chOff x="0" y="0"/>
          <a:chExt cx="0" cy="0"/>
        </a:xfrm>
      </p:grpSpPr>
      <p:sp>
        <p:nvSpPr>
          <p:cNvPr id="183" name="Google Shape;183;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22"/>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185" name="Google Shape;185;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86" name="Google Shape;186;p2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2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88" name="Google Shape;188;p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189" name="Shape 189"/>
        <p:cNvGrpSpPr/>
        <p:nvPr/>
      </p:nvGrpSpPr>
      <p:grpSpPr>
        <a:xfrm>
          <a:off x="0" y="0"/>
          <a:ext cx="0" cy="0"/>
          <a:chOff x="0" y="0"/>
          <a:chExt cx="0" cy="0"/>
        </a:xfrm>
      </p:grpSpPr>
      <p:sp>
        <p:nvSpPr>
          <p:cNvPr id="190" name="Google Shape;190;p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192" name="Google Shape;192;p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93" name="Google Shape;193;p2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2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95" name="Google Shape;195;p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51" name="Shape 51"/>
        <p:cNvGrpSpPr/>
        <p:nvPr/>
      </p:nvGrpSpPr>
      <p:grpSpPr>
        <a:xfrm>
          <a:off x="0" y="0"/>
          <a:ext cx="0" cy="0"/>
          <a:chOff x="0" y="0"/>
          <a:chExt cx="0" cy="0"/>
        </a:xfrm>
      </p:grpSpPr>
      <p:sp>
        <p:nvSpPr>
          <p:cNvPr id="52" name="Google Shape;52;p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4" name="Google Shape;54;p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p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196" name="Shape 196"/>
        <p:cNvGrpSpPr/>
        <p:nvPr/>
      </p:nvGrpSpPr>
      <p:grpSpPr>
        <a:xfrm>
          <a:off x="0" y="0"/>
          <a:ext cx="0" cy="0"/>
          <a:chOff x="0" y="0"/>
          <a:chExt cx="0" cy="0"/>
        </a:xfrm>
      </p:grpSpPr>
      <p:sp>
        <p:nvSpPr>
          <p:cNvPr id="197" name="Google Shape;197;p2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p2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2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00" name="Google Shape;200;p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201" name="Shape 201"/>
        <p:cNvGrpSpPr/>
        <p:nvPr/>
      </p:nvGrpSpPr>
      <p:grpSpPr>
        <a:xfrm>
          <a:off x="0" y="0"/>
          <a:ext cx="0" cy="0"/>
          <a:chOff x="0" y="0"/>
          <a:chExt cx="0" cy="0"/>
        </a:xfrm>
      </p:grpSpPr>
      <p:sp>
        <p:nvSpPr>
          <p:cNvPr id="202" name="Google Shape;202;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2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204" name="Google Shape;204;p2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205" name="Google Shape;205;p2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206" name="Google Shape;206;p2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207" name="Google Shape;207;p2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2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09" name="Google Shape;209;p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210" name="Shape 210"/>
        <p:cNvGrpSpPr/>
        <p:nvPr/>
      </p:nvGrpSpPr>
      <p:grpSpPr>
        <a:xfrm>
          <a:off x="0" y="0"/>
          <a:ext cx="0" cy="0"/>
          <a:chOff x="0" y="0"/>
          <a:chExt cx="0" cy="0"/>
        </a:xfrm>
      </p:grpSpPr>
      <p:sp>
        <p:nvSpPr>
          <p:cNvPr id="211" name="Google Shape;211;p2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26"/>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13" name="Google Shape;213;p26"/>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14" name="Google Shape;214;p2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2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16" name="Google Shape;216;p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217" name="Shape 217"/>
        <p:cNvGrpSpPr/>
        <p:nvPr/>
      </p:nvGrpSpPr>
      <p:grpSpPr>
        <a:xfrm>
          <a:off x="0" y="0"/>
          <a:ext cx="0" cy="0"/>
          <a:chOff x="0" y="0"/>
          <a:chExt cx="0" cy="0"/>
        </a:xfrm>
      </p:grpSpPr>
      <p:sp>
        <p:nvSpPr>
          <p:cNvPr id="218" name="Google Shape;218;p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 name="Google Shape;219;p2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220" name="Google Shape;220;p2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p2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22" name="Google Shape;222;p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243" name="Shape 243"/>
        <p:cNvGrpSpPr/>
        <p:nvPr/>
      </p:nvGrpSpPr>
      <p:grpSpPr>
        <a:xfrm>
          <a:off x="0" y="0"/>
          <a:ext cx="0" cy="0"/>
          <a:chOff x="0" y="0"/>
          <a:chExt cx="0" cy="0"/>
        </a:xfrm>
      </p:grpSpPr>
      <p:sp>
        <p:nvSpPr>
          <p:cNvPr id="244" name="Google Shape;244;p29"/>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5000" u="none" cap="none" strike="noStrike">
                <a:solidFill>
                  <a:srgbClr val="FFFFFF"/>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245" name="Google Shape;245;p29"/>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680"/>
              </a:spcBef>
              <a:spcAft>
                <a:spcPts val="0"/>
              </a:spcAft>
              <a:buClr>
                <a:schemeClr val="lt2"/>
              </a:buClr>
              <a:buSzPts val="2550"/>
              <a:buFont typeface="Noto Sans Symbols"/>
              <a:buNone/>
              <a:defRPr b="0" i="0" sz="3400" u="none" cap="none" strike="noStrike">
                <a:solidFill>
                  <a:schemeClr val="dk1"/>
                </a:solidFill>
                <a:latin typeface="Arial"/>
                <a:ea typeface="Arial"/>
                <a:cs typeface="Arial"/>
                <a:sym typeface="Arial"/>
              </a:defRPr>
            </a:lvl1pPr>
            <a:lvl2pPr lvl="1"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lvl="2"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lvl="3"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lvl="4"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lvl="5"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lvl="6"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lvl="7"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lvl="8"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46" name="Google Shape;246;p2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 name="Google Shape;247;p2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 name="Google Shape;248;p2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65" name="Shape 265"/>
        <p:cNvGrpSpPr/>
        <p:nvPr/>
      </p:nvGrpSpPr>
      <p:grpSpPr>
        <a:xfrm>
          <a:off x="0" y="0"/>
          <a:ext cx="0" cy="0"/>
          <a:chOff x="0" y="0"/>
          <a:chExt cx="0" cy="0"/>
        </a:xfrm>
      </p:grpSpPr>
      <p:sp>
        <p:nvSpPr>
          <p:cNvPr id="266" name="Google Shape;266;p3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267" name="Google Shape;267;p3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68" name="Google Shape;268;p3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9" name="Google Shape;269;p3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70" name="Google Shape;270;p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291" name="Shape 291"/>
        <p:cNvGrpSpPr/>
        <p:nvPr/>
      </p:nvGrpSpPr>
      <p:grpSpPr>
        <a:xfrm>
          <a:off x="0" y="0"/>
          <a:ext cx="0" cy="0"/>
          <a:chOff x="0" y="0"/>
          <a:chExt cx="0" cy="0"/>
        </a:xfrm>
      </p:grpSpPr>
      <p:sp>
        <p:nvSpPr>
          <p:cNvPr id="292" name="Google Shape;292;p33"/>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3" name="Google Shape;293;p33"/>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294" name="Google Shape;294;p3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5" name="Google Shape;295;p3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6" name="Google Shape;296;p3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313" name="Shape 313"/>
        <p:cNvGrpSpPr/>
        <p:nvPr/>
      </p:nvGrpSpPr>
      <p:grpSpPr>
        <a:xfrm>
          <a:off x="0" y="0"/>
          <a:ext cx="0" cy="0"/>
          <a:chOff x="0" y="0"/>
          <a:chExt cx="0" cy="0"/>
        </a:xfrm>
      </p:grpSpPr>
      <p:sp>
        <p:nvSpPr>
          <p:cNvPr id="314" name="Google Shape;314;p3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5" name="Google Shape;315;p3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317" name="Shape 317"/>
        <p:cNvGrpSpPr/>
        <p:nvPr/>
      </p:nvGrpSpPr>
      <p:grpSpPr>
        <a:xfrm>
          <a:off x="0" y="0"/>
          <a:ext cx="0" cy="0"/>
          <a:chOff x="0" y="0"/>
          <a:chExt cx="0" cy="0"/>
        </a:xfrm>
      </p:grpSpPr>
      <p:sp>
        <p:nvSpPr>
          <p:cNvPr id="318" name="Google Shape;318;p3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9" name="Google Shape;319;p36"/>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20" name="Google Shape;320;p36"/>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21" name="Google Shape;321;p3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2" name="Google Shape;322;p3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23" name="Google Shape;323;p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324" name="Shape 324"/>
        <p:cNvGrpSpPr/>
        <p:nvPr/>
      </p:nvGrpSpPr>
      <p:grpSpPr>
        <a:xfrm>
          <a:off x="0" y="0"/>
          <a:ext cx="0" cy="0"/>
          <a:chOff x="0" y="0"/>
          <a:chExt cx="0" cy="0"/>
        </a:xfrm>
      </p:grpSpPr>
      <p:sp>
        <p:nvSpPr>
          <p:cNvPr id="325" name="Google Shape;325;p37"/>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6" name="Google Shape;326;p37"/>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27" name="Google Shape;327;p3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8" name="Google Shape;328;p3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29" name="Google Shape;329;p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73" name="Shape 73"/>
        <p:cNvGrpSpPr/>
        <p:nvPr/>
      </p:nvGrpSpPr>
      <p:grpSpPr>
        <a:xfrm>
          <a:off x="0" y="0"/>
          <a:ext cx="0" cy="0"/>
          <a:chOff x="0" y="0"/>
          <a:chExt cx="0" cy="0"/>
        </a:xfrm>
      </p:grpSpPr>
      <p:sp>
        <p:nvSpPr>
          <p:cNvPr id="74" name="Google Shape;74;p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6" name="Google Shape;76;p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8" name="Google Shape;78;p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330" name="Shape 330"/>
        <p:cNvGrpSpPr/>
        <p:nvPr/>
      </p:nvGrpSpPr>
      <p:grpSpPr>
        <a:xfrm>
          <a:off x="0" y="0"/>
          <a:ext cx="0" cy="0"/>
          <a:chOff x="0" y="0"/>
          <a:chExt cx="0" cy="0"/>
        </a:xfrm>
      </p:grpSpPr>
      <p:sp>
        <p:nvSpPr>
          <p:cNvPr id="331" name="Google Shape;331;p3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2" name="Google Shape;332;p38"/>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33" name="Google Shape;333;p3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4" name="Google Shape;334;p3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35" name="Google Shape;335;p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336" name="Shape 336"/>
        <p:cNvGrpSpPr/>
        <p:nvPr/>
      </p:nvGrpSpPr>
      <p:grpSpPr>
        <a:xfrm>
          <a:off x="0" y="0"/>
          <a:ext cx="0" cy="0"/>
          <a:chOff x="0" y="0"/>
          <a:chExt cx="0" cy="0"/>
        </a:xfrm>
      </p:grpSpPr>
      <p:sp>
        <p:nvSpPr>
          <p:cNvPr id="337" name="Google Shape;337;p3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8" name="Google Shape;338;p39"/>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339" name="Google Shape;339;p3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340" name="Google Shape;340;p3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1" name="Google Shape;341;p3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42" name="Google Shape;342;p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343" name="Shape 343"/>
        <p:cNvGrpSpPr/>
        <p:nvPr/>
      </p:nvGrpSpPr>
      <p:grpSpPr>
        <a:xfrm>
          <a:off x="0" y="0"/>
          <a:ext cx="0" cy="0"/>
          <a:chOff x="0" y="0"/>
          <a:chExt cx="0" cy="0"/>
        </a:xfrm>
      </p:grpSpPr>
      <p:sp>
        <p:nvSpPr>
          <p:cNvPr id="344" name="Google Shape;344;p4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5" name="Google Shape;345;p4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346" name="Google Shape;346;p4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347" name="Google Shape;347;p4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8" name="Google Shape;348;p4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49" name="Google Shape;349;p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350" name="Shape 350"/>
        <p:cNvGrpSpPr/>
        <p:nvPr/>
      </p:nvGrpSpPr>
      <p:grpSpPr>
        <a:xfrm>
          <a:off x="0" y="0"/>
          <a:ext cx="0" cy="0"/>
          <a:chOff x="0" y="0"/>
          <a:chExt cx="0" cy="0"/>
        </a:xfrm>
      </p:grpSpPr>
      <p:sp>
        <p:nvSpPr>
          <p:cNvPr id="351" name="Google Shape;351;p4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2" name="Google Shape;352;p4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3" name="Google Shape;353;p4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54" name="Google Shape;354;p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355" name="Shape 355"/>
        <p:cNvGrpSpPr/>
        <p:nvPr/>
      </p:nvGrpSpPr>
      <p:grpSpPr>
        <a:xfrm>
          <a:off x="0" y="0"/>
          <a:ext cx="0" cy="0"/>
          <a:chOff x="0" y="0"/>
          <a:chExt cx="0" cy="0"/>
        </a:xfrm>
      </p:grpSpPr>
      <p:sp>
        <p:nvSpPr>
          <p:cNvPr id="356" name="Google Shape;356;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7" name="Google Shape;357;p4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358" name="Google Shape;358;p4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359" name="Google Shape;359;p4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360" name="Google Shape;360;p4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361" name="Google Shape;361;p4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2" name="Google Shape;362;p4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63" name="Google Shape;363;p4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364" name="Shape 364"/>
        <p:cNvGrpSpPr/>
        <p:nvPr/>
      </p:nvGrpSpPr>
      <p:grpSpPr>
        <a:xfrm>
          <a:off x="0" y="0"/>
          <a:ext cx="0" cy="0"/>
          <a:chOff x="0" y="0"/>
          <a:chExt cx="0" cy="0"/>
        </a:xfrm>
      </p:grpSpPr>
      <p:sp>
        <p:nvSpPr>
          <p:cNvPr id="365" name="Google Shape;365;p4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6" name="Google Shape;366;p43"/>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67" name="Google Shape;367;p43"/>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68" name="Google Shape;368;p4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9" name="Google Shape;369;p4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4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371" name="Shape 371"/>
        <p:cNvGrpSpPr/>
        <p:nvPr/>
      </p:nvGrpSpPr>
      <p:grpSpPr>
        <a:xfrm>
          <a:off x="0" y="0"/>
          <a:ext cx="0" cy="0"/>
          <a:chOff x="0" y="0"/>
          <a:chExt cx="0" cy="0"/>
        </a:xfrm>
      </p:grpSpPr>
      <p:sp>
        <p:nvSpPr>
          <p:cNvPr id="372" name="Google Shape;372;p4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3" name="Google Shape;373;p4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374" name="Google Shape;374;p4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5" name="Google Shape;375;p4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76" name="Google Shape;376;p4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377" name="Shape 377"/>
        <p:cNvGrpSpPr/>
        <p:nvPr/>
      </p:nvGrpSpPr>
      <p:grpSpPr>
        <a:xfrm>
          <a:off x="0" y="0"/>
          <a:ext cx="0" cy="0"/>
          <a:chOff x="0" y="0"/>
          <a:chExt cx="0" cy="0"/>
        </a:xfrm>
      </p:grpSpPr>
      <p:sp>
        <p:nvSpPr>
          <p:cNvPr id="378" name="Google Shape;378;p4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9" name="Google Shape;379;p45"/>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80" name="Google Shape;380;p4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1" name="Google Shape;381;p4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82" name="Google Shape;382;p4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403" name="Shape 403"/>
        <p:cNvGrpSpPr/>
        <p:nvPr/>
      </p:nvGrpSpPr>
      <p:grpSpPr>
        <a:xfrm>
          <a:off x="0" y="0"/>
          <a:ext cx="0" cy="0"/>
          <a:chOff x="0" y="0"/>
          <a:chExt cx="0" cy="0"/>
        </a:xfrm>
      </p:grpSpPr>
      <p:sp>
        <p:nvSpPr>
          <p:cNvPr id="404" name="Google Shape;404;p47"/>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5" name="Google Shape;405;p47"/>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406" name="Google Shape;406;p4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7" name="Google Shape;407;p4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8" name="Google Shape;408;p4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425" name="Shape 425"/>
        <p:cNvGrpSpPr/>
        <p:nvPr/>
      </p:nvGrpSpPr>
      <p:grpSpPr>
        <a:xfrm>
          <a:off x="0" y="0"/>
          <a:ext cx="0" cy="0"/>
          <a:chOff x="0" y="0"/>
          <a:chExt cx="0" cy="0"/>
        </a:xfrm>
      </p:grpSpPr>
      <p:sp>
        <p:nvSpPr>
          <p:cNvPr id="426" name="Google Shape;426;p4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7" name="Google Shape;427;p4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28" name="Google Shape;428;p4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79" name="Shape 79"/>
        <p:cNvGrpSpPr/>
        <p:nvPr/>
      </p:nvGrpSpPr>
      <p:grpSpPr>
        <a:xfrm>
          <a:off x="0" y="0"/>
          <a:ext cx="0" cy="0"/>
          <a:chOff x="0" y="0"/>
          <a:chExt cx="0" cy="0"/>
        </a:xfrm>
      </p:grpSpPr>
      <p:sp>
        <p:nvSpPr>
          <p:cNvPr id="80" name="Google Shape;80;p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429" name="Shape 429"/>
        <p:cNvGrpSpPr/>
        <p:nvPr/>
      </p:nvGrpSpPr>
      <p:grpSpPr>
        <a:xfrm>
          <a:off x="0" y="0"/>
          <a:ext cx="0" cy="0"/>
          <a:chOff x="0" y="0"/>
          <a:chExt cx="0" cy="0"/>
        </a:xfrm>
      </p:grpSpPr>
      <p:sp>
        <p:nvSpPr>
          <p:cNvPr id="430" name="Google Shape;430;p5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1" name="Google Shape;431;p50"/>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32" name="Google Shape;432;p5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3" name="Google Shape;433;p5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34" name="Google Shape;434;p5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435" name="Shape 435"/>
        <p:cNvGrpSpPr/>
        <p:nvPr/>
      </p:nvGrpSpPr>
      <p:grpSpPr>
        <a:xfrm>
          <a:off x="0" y="0"/>
          <a:ext cx="0" cy="0"/>
          <a:chOff x="0" y="0"/>
          <a:chExt cx="0" cy="0"/>
        </a:xfrm>
      </p:grpSpPr>
      <p:sp>
        <p:nvSpPr>
          <p:cNvPr id="436" name="Google Shape;436;p5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7" name="Google Shape;437;p51"/>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38" name="Google Shape;438;p51"/>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39" name="Google Shape;439;p5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0" name="Google Shape;440;p5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41" name="Google Shape;441;p5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442" name="Shape 442"/>
        <p:cNvGrpSpPr/>
        <p:nvPr/>
      </p:nvGrpSpPr>
      <p:grpSpPr>
        <a:xfrm>
          <a:off x="0" y="0"/>
          <a:ext cx="0" cy="0"/>
          <a:chOff x="0" y="0"/>
          <a:chExt cx="0" cy="0"/>
        </a:xfrm>
      </p:grpSpPr>
      <p:sp>
        <p:nvSpPr>
          <p:cNvPr id="443" name="Google Shape;443;p52"/>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4" name="Google Shape;444;p52"/>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45" name="Google Shape;445;p5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6" name="Google Shape;446;p5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47" name="Google Shape;447;p5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448" name="Shape 448"/>
        <p:cNvGrpSpPr/>
        <p:nvPr/>
      </p:nvGrpSpPr>
      <p:grpSpPr>
        <a:xfrm>
          <a:off x="0" y="0"/>
          <a:ext cx="0" cy="0"/>
          <a:chOff x="0" y="0"/>
          <a:chExt cx="0" cy="0"/>
        </a:xfrm>
      </p:grpSpPr>
      <p:sp>
        <p:nvSpPr>
          <p:cNvPr id="449" name="Google Shape;449;p5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0" name="Google Shape;450;p53"/>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51" name="Google Shape;451;p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2" name="Google Shape;452;p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53" name="Google Shape;453;p5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454" name="Shape 454"/>
        <p:cNvGrpSpPr/>
        <p:nvPr/>
      </p:nvGrpSpPr>
      <p:grpSpPr>
        <a:xfrm>
          <a:off x="0" y="0"/>
          <a:ext cx="0" cy="0"/>
          <a:chOff x="0" y="0"/>
          <a:chExt cx="0" cy="0"/>
        </a:xfrm>
      </p:grpSpPr>
      <p:sp>
        <p:nvSpPr>
          <p:cNvPr id="455" name="Google Shape;455;p5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6" name="Google Shape;456;p54"/>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457" name="Google Shape;457;p5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458" name="Google Shape;458;p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9" name="Google Shape;459;p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60" name="Google Shape;460;p5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461" name="Shape 461"/>
        <p:cNvGrpSpPr/>
        <p:nvPr/>
      </p:nvGrpSpPr>
      <p:grpSpPr>
        <a:xfrm>
          <a:off x="0" y="0"/>
          <a:ext cx="0" cy="0"/>
          <a:chOff x="0" y="0"/>
          <a:chExt cx="0" cy="0"/>
        </a:xfrm>
      </p:grpSpPr>
      <p:sp>
        <p:nvSpPr>
          <p:cNvPr id="462" name="Google Shape;462;p5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3" name="Google Shape;463;p5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464" name="Google Shape;464;p5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465" name="Google Shape;465;p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6" name="Google Shape;466;p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67" name="Google Shape;467;p5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468" name="Shape 468"/>
        <p:cNvGrpSpPr/>
        <p:nvPr/>
      </p:nvGrpSpPr>
      <p:grpSpPr>
        <a:xfrm>
          <a:off x="0" y="0"/>
          <a:ext cx="0" cy="0"/>
          <a:chOff x="0" y="0"/>
          <a:chExt cx="0" cy="0"/>
        </a:xfrm>
      </p:grpSpPr>
      <p:sp>
        <p:nvSpPr>
          <p:cNvPr id="469" name="Google Shape;469;p5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0" name="Google Shape;470;p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1" name="Google Shape;471;p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72" name="Google Shape;472;p5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73" name="Shape 473"/>
        <p:cNvGrpSpPr/>
        <p:nvPr/>
      </p:nvGrpSpPr>
      <p:grpSpPr>
        <a:xfrm>
          <a:off x="0" y="0"/>
          <a:ext cx="0" cy="0"/>
          <a:chOff x="0" y="0"/>
          <a:chExt cx="0" cy="0"/>
        </a:xfrm>
      </p:grpSpPr>
      <p:sp>
        <p:nvSpPr>
          <p:cNvPr id="474" name="Google Shape;474;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5" name="Google Shape;475;p5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476" name="Google Shape;476;p5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477" name="Google Shape;477;p5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478" name="Google Shape;478;p5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479" name="Google Shape;479;p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0" name="Google Shape;480;p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81" name="Google Shape;481;p5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482" name="Shape 482"/>
        <p:cNvGrpSpPr/>
        <p:nvPr/>
      </p:nvGrpSpPr>
      <p:grpSpPr>
        <a:xfrm>
          <a:off x="0" y="0"/>
          <a:ext cx="0" cy="0"/>
          <a:chOff x="0" y="0"/>
          <a:chExt cx="0" cy="0"/>
        </a:xfrm>
      </p:grpSpPr>
      <p:sp>
        <p:nvSpPr>
          <p:cNvPr id="483" name="Google Shape;483;p5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4" name="Google Shape;484;p58"/>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85" name="Google Shape;485;p58"/>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86" name="Google Shape;486;p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7" name="Google Shape;487;p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88" name="Google Shape;488;p5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489" name="Shape 489"/>
        <p:cNvGrpSpPr/>
        <p:nvPr/>
      </p:nvGrpSpPr>
      <p:grpSpPr>
        <a:xfrm>
          <a:off x="0" y="0"/>
          <a:ext cx="0" cy="0"/>
          <a:chOff x="0" y="0"/>
          <a:chExt cx="0" cy="0"/>
        </a:xfrm>
      </p:grpSpPr>
      <p:sp>
        <p:nvSpPr>
          <p:cNvPr id="490" name="Google Shape;490;p5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5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492" name="Google Shape;492;p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3" name="Google Shape;493;p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5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83" name="Shape 83"/>
        <p:cNvGrpSpPr/>
        <p:nvPr/>
      </p:nvGrpSpPr>
      <p:grpSpPr>
        <a:xfrm>
          <a:off x="0" y="0"/>
          <a:ext cx="0" cy="0"/>
          <a:chOff x="0" y="0"/>
          <a:chExt cx="0" cy="0"/>
        </a:xfrm>
      </p:grpSpPr>
      <p:sp>
        <p:nvSpPr>
          <p:cNvPr id="84" name="Google Shape;84;p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8"/>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6" name="Google Shape;86;p8"/>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7" name="Google Shape;87;p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11" name="Shape 511"/>
        <p:cNvGrpSpPr/>
        <p:nvPr/>
      </p:nvGrpSpPr>
      <p:grpSpPr>
        <a:xfrm>
          <a:off x="0" y="0"/>
          <a:ext cx="0" cy="0"/>
          <a:chOff x="0" y="0"/>
          <a:chExt cx="0" cy="0"/>
        </a:xfrm>
      </p:grpSpPr>
      <p:sp>
        <p:nvSpPr>
          <p:cNvPr id="512" name="Google Shape;512;p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3" name="Google Shape;513;p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14" name="Google Shape;514;p6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535" name="Shape 535"/>
        <p:cNvGrpSpPr/>
        <p:nvPr/>
      </p:nvGrpSpPr>
      <p:grpSpPr>
        <a:xfrm>
          <a:off x="0" y="0"/>
          <a:ext cx="0" cy="0"/>
          <a:chOff x="0" y="0"/>
          <a:chExt cx="0" cy="0"/>
        </a:xfrm>
      </p:grpSpPr>
      <p:sp>
        <p:nvSpPr>
          <p:cNvPr id="536" name="Google Shape;536;p63"/>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63"/>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538" name="Google Shape;538;p6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9" name="Google Shape;539;p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557" name="Shape 557"/>
        <p:cNvGrpSpPr/>
        <p:nvPr/>
      </p:nvGrpSpPr>
      <p:grpSpPr>
        <a:xfrm>
          <a:off x="0" y="0"/>
          <a:ext cx="0" cy="0"/>
          <a:chOff x="0" y="0"/>
          <a:chExt cx="0" cy="0"/>
        </a:xfrm>
      </p:grpSpPr>
      <p:sp>
        <p:nvSpPr>
          <p:cNvPr id="558" name="Google Shape;558;p6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59" name="Google Shape;559;p65"/>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60" name="Google Shape;560;p6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6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62" name="Google Shape;562;p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563" name="Shape 563"/>
        <p:cNvGrpSpPr/>
        <p:nvPr/>
      </p:nvGrpSpPr>
      <p:grpSpPr>
        <a:xfrm>
          <a:off x="0" y="0"/>
          <a:ext cx="0" cy="0"/>
          <a:chOff x="0" y="0"/>
          <a:chExt cx="0" cy="0"/>
        </a:xfrm>
      </p:grpSpPr>
      <p:sp>
        <p:nvSpPr>
          <p:cNvPr id="564" name="Google Shape;564;p6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65" name="Google Shape;565;p66"/>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66" name="Google Shape;566;p66"/>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67" name="Google Shape;567;p6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8" name="Google Shape;568;p6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69" name="Google Shape;569;p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570" name="Shape 570"/>
        <p:cNvGrpSpPr/>
        <p:nvPr/>
      </p:nvGrpSpPr>
      <p:grpSpPr>
        <a:xfrm>
          <a:off x="0" y="0"/>
          <a:ext cx="0" cy="0"/>
          <a:chOff x="0" y="0"/>
          <a:chExt cx="0" cy="0"/>
        </a:xfrm>
      </p:grpSpPr>
      <p:sp>
        <p:nvSpPr>
          <p:cNvPr id="571" name="Google Shape;571;p67"/>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2" name="Google Shape;572;p67"/>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73" name="Google Shape;573;p6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4" name="Google Shape;574;p6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75" name="Google Shape;575;p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576" name="Shape 576"/>
        <p:cNvGrpSpPr/>
        <p:nvPr/>
      </p:nvGrpSpPr>
      <p:grpSpPr>
        <a:xfrm>
          <a:off x="0" y="0"/>
          <a:ext cx="0" cy="0"/>
          <a:chOff x="0" y="0"/>
          <a:chExt cx="0" cy="0"/>
        </a:xfrm>
      </p:grpSpPr>
      <p:sp>
        <p:nvSpPr>
          <p:cNvPr id="577" name="Google Shape;577;p6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8" name="Google Shape;578;p68"/>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79" name="Google Shape;579;p6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0" name="Google Shape;580;p6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81" name="Google Shape;581;p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582" name="Shape 582"/>
        <p:cNvGrpSpPr/>
        <p:nvPr/>
      </p:nvGrpSpPr>
      <p:grpSpPr>
        <a:xfrm>
          <a:off x="0" y="0"/>
          <a:ext cx="0" cy="0"/>
          <a:chOff x="0" y="0"/>
          <a:chExt cx="0" cy="0"/>
        </a:xfrm>
      </p:grpSpPr>
      <p:sp>
        <p:nvSpPr>
          <p:cNvPr id="583" name="Google Shape;583;p6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1" i="0" sz="2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84" name="Google Shape;584;p69"/>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585" name="Google Shape;585;p6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280"/>
              </a:spcBef>
              <a:spcAft>
                <a:spcPts val="0"/>
              </a:spcAft>
              <a:buClr>
                <a:schemeClr val="lt2"/>
              </a:buClr>
              <a:buSzPts val="1050"/>
              <a:buFont typeface="Noto Sans Symbols"/>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accent2"/>
              </a:buClr>
              <a:buSzPts val="960"/>
              <a:buFont typeface="Noto Sans Symbols"/>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lt2"/>
              </a:buClr>
              <a:buSzPts val="650"/>
              <a:buFont typeface="Noto Sans Symbols"/>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accent2"/>
              </a:buClr>
              <a:buSzPts val="630"/>
              <a:buFont typeface="Noto Sans Symbols"/>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9pPr>
          </a:lstStyle>
          <a:p/>
        </p:txBody>
      </p:sp>
      <p:sp>
        <p:nvSpPr>
          <p:cNvPr id="586" name="Google Shape;586;p6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7" name="Google Shape;587;p6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88" name="Google Shape;588;p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589" name="Shape 589"/>
        <p:cNvGrpSpPr/>
        <p:nvPr/>
      </p:nvGrpSpPr>
      <p:grpSpPr>
        <a:xfrm>
          <a:off x="0" y="0"/>
          <a:ext cx="0" cy="0"/>
          <a:chOff x="0" y="0"/>
          <a:chExt cx="0" cy="0"/>
        </a:xfrm>
      </p:grpSpPr>
      <p:sp>
        <p:nvSpPr>
          <p:cNvPr id="590" name="Google Shape;590;p7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1" i="0" sz="2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91" name="Google Shape;591;p7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92" name="Google Shape;592;p7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280"/>
              </a:spcBef>
              <a:spcAft>
                <a:spcPts val="0"/>
              </a:spcAft>
              <a:buClr>
                <a:schemeClr val="lt2"/>
              </a:buClr>
              <a:buSzPts val="1050"/>
              <a:buFont typeface="Noto Sans Symbols"/>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accent2"/>
              </a:buClr>
              <a:buSzPts val="960"/>
              <a:buFont typeface="Noto Sans Symbols"/>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lt2"/>
              </a:buClr>
              <a:buSzPts val="650"/>
              <a:buFont typeface="Noto Sans Symbols"/>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accent2"/>
              </a:buClr>
              <a:buSzPts val="630"/>
              <a:buFont typeface="Noto Sans Symbols"/>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9pPr>
          </a:lstStyle>
          <a:p/>
        </p:txBody>
      </p:sp>
      <p:sp>
        <p:nvSpPr>
          <p:cNvPr id="593" name="Google Shape;593;p7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4" name="Google Shape;594;p7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95" name="Google Shape;595;p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96" name="Shape 596"/>
        <p:cNvGrpSpPr/>
        <p:nvPr/>
      </p:nvGrpSpPr>
      <p:grpSpPr>
        <a:xfrm>
          <a:off x="0" y="0"/>
          <a:ext cx="0" cy="0"/>
          <a:chOff x="0" y="0"/>
          <a:chExt cx="0" cy="0"/>
        </a:xfrm>
      </p:grpSpPr>
      <p:sp>
        <p:nvSpPr>
          <p:cNvPr id="597" name="Google Shape;597;p7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8" name="Google Shape;598;p7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99" name="Google Shape;599;p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600" name="Shape 600"/>
        <p:cNvGrpSpPr/>
        <p:nvPr/>
      </p:nvGrpSpPr>
      <p:grpSpPr>
        <a:xfrm>
          <a:off x="0" y="0"/>
          <a:ext cx="0" cy="0"/>
          <a:chOff x="0" y="0"/>
          <a:chExt cx="0" cy="0"/>
        </a:xfrm>
      </p:grpSpPr>
      <p:sp>
        <p:nvSpPr>
          <p:cNvPr id="601" name="Google Shape;601;p7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602" name="Google Shape;602;p7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3" name="Google Shape;603;p7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04" name="Google Shape;604;p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90" name="Shape 90"/>
        <p:cNvGrpSpPr/>
        <p:nvPr/>
      </p:nvGrpSpPr>
      <p:grpSpPr>
        <a:xfrm>
          <a:off x="0" y="0"/>
          <a:ext cx="0" cy="0"/>
          <a:chOff x="0" y="0"/>
          <a:chExt cx="0" cy="0"/>
        </a:xfrm>
      </p:grpSpPr>
      <p:sp>
        <p:nvSpPr>
          <p:cNvPr id="91" name="Google Shape;91;p9"/>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9"/>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93" name="Google Shape;93;p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5" name="Google Shape;95;p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605" name="Shape 605"/>
        <p:cNvGrpSpPr/>
        <p:nvPr/>
      </p:nvGrpSpPr>
      <p:grpSpPr>
        <a:xfrm>
          <a:off x="0" y="0"/>
          <a:ext cx="0" cy="0"/>
          <a:chOff x="0" y="0"/>
          <a:chExt cx="0" cy="0"/>
        </a:xfrm>
      </p:grpSpPr>
      <p:sp>
        <p:nvSpPr>
          <p:cNvPr id="606" name="Google Shape;606;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607" name="Google Shape;607;p7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480"/>
              </a:spcBef>
              <a:spcAft>
                <a:spcPts val="0"/>
              </a:spcAft>
              <a:buClr>
                <a:schemeClr val="lt2"/>
              </a:buClr>
              <a:buSzPts val="1800"/>
              <a:buFont typeface="Noto Sans Symbols"/>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accent2"/>
              </a:buClr>
              <a:buSzPts val="1600"/>
              <a:buFont typeface="Noto Sans Symbols"/>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lt2"/>
              </a:buClr>
              <a:buSzPts val="1170"/>
              <a:buFont typeface="Noto Sans Symbols"/>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accent2"/>
              </a:buClr>
              <a:buSzPts val="1120"/>
              <a:buFont typeface="Noto Sans Symbols"/>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9pPr>
          </a:lstStyle>
          <a:p/>
        </p:txBody>
      </p:sp>
      <p:sp>
        <p:nvSpPr>
          <p:cNvPr id="608" name="Google Shape;608;p7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marR="0" algn="l">
              <a:lnSpc>
                <a:spcPct val="100000"/>
              </a:lnSpc>
              <a:spcBef>
                <a:spcPts val="480"/>
              </a:spcBef>
              <a:spcAft>
                <a:spcPts val="0"/>
              </a:spcAft>
              <a:buClr>
                <a:schemeClr val="lt2"/>
              </a:buClr>
              <a:buSzPts val="1800"/>
              <a:buFont typeface="Noto Sans Symbols"/>
              <a:buChar char="■"/>
              <a:defRPr b="0" i="0" sz="2400" u="none" cap="none" strike="noStrike">
                <a:solidFill>
                  <a:schemeClr val="dk1"/>
                </a:solidFill>
                <a:latin typeface="Arial"/>
                <a:ea typeface="Arial"/>
                <a:cs typeface="Arial"/>
                <a:sym typeface="Arial"/>
              </a:defRPr>
            </a:lvl1pPr>
            <a:lvl2pPr indent="-330200" lvl="1" marL="914400" marR="0" algn="l">
              <a:lnSpc>
                <a:spcPct val="100000"/>
              </a:lnSpc>
              <a:spcBef>
                <a:spcPts val="400"/>
              </a:spcBef>
              <a:spcAft>
                <a:spcPts val="0"/>
              </a:spcAft>
              <a:buClr>
                <a:schemeClr val="accent2"/>
              </a:buClr>
              <a:buSzPts val="1600"/>
              <a:buFont typeface="Noto Sans Symbols"/>
              <a:buChar char="◻"/>
              <a:defRPr b="0" i="0" sz="2000" u="none" cap="none" strike="noStrike">
                <a:solidFill>
                  <a:schemeClr val="dk1"/>
                </a:solidFill>
                <a:latin typeface="Arial"/>
                <a:ea typeface="Arial"/>
                <a:cs typeface="Arial"/>
                <a:sym typeface="Arial"/>
              </a:defRPr>
            </a:lvl2pPr>
            <a:lvl3pPr indent="-302894" lvl="2" marL="1371600" marR="0" algn="l">
              <a:lnSpc>
                <a:spcPct val="100000"/>
              </a:lnSpc>
              <a:spcBef>
                <a:spcPts val="360"/>
              </a:spcBef>
              <a:spcAft>
                <a:spcPts val="0"/>
              </a:spcAft>
              <a:buClr>
                <a:schemeClr val="lt2"/>
              </a:buClr>
              <a:buSzPts val="1170"/>
              <a:buFont typeface="Noto Sans Symbols"/>
              <a:buChar char="■"/>
              <a:defRPr b="0" i="0" sz="1800" u="none" cap="none" strike="noStrike">
                <a:solidFill>
                  <a:schemeClr val="dk1"/>
                </a:solidFill>
                <a:latin typeface="Arial"/>
                <a:ea typeface="Arial"/>
                <a:cs typeface="Arial"/>
                <a:sym typeface="Arial"/>
              </a:defRPr>
            </a:lvl3pPr>
            <a:lvl4pPr indent="-299719" lvl="3" marL="1828800" marR="0" algn="l">
              <a:lnSpc>
                <a:spcPct val="100000"/>
              </a:lnSpc>
              <a:spcBef>
                <a:spcPts val="320"/>
              </a:spcBef>
              <a:spcAft>
                <a:spcPts val="0"/>
              </a:spcAft>
              <a:buClr>
                <a:schemeClr val="accent2"/>
              </a:buClr>
              <a:buSzPts val="1120"/>
              <a:buFont typeface="Noto Sans Symbols"/>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609" name="Google Shape;609;p7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480"/>
              </a:spcBef>
              <a:spcAft>
                <a:spcPts val="0"/>
              </a:spcAft>
              <a:buClr>
                <a:schemeClr val="lt2"/>
              </a:buClr>
              <a:buSzPts val="1800"/>
              <a:buFont typeface="Noto Sans Symbols"/>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accent2"/>
              </a:buClr>
              <a:buSzPts val="1600"/>
              <a:buFont typeface="Noto Sans Symbols"/>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lt2"/>
              </a:buClr>
              <a:buSzPts val="1170"/>
              <a:buFont typeface="Noto Sans Symbols"/>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accent2"/>
              </a:buClr>
              <a:buSzPts val="1120"/>
              <a:buFont typeface="Noto Sans Symbols"/>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9pPr>
          </a:lstStyle>
          <a:p/>
        </p:txBody>
      </p:sp>
      <p:sp>
        <p:nvSpPr>
          <p:cNvPr id="610" name="Google Shape;610;p7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marR="0" algn="l">
              <a:lnSpc>
                <a:spcPct val="100000"/>
              </a:lnSpc>
              <a:spcBef>
                <a:spcPts val="480"/>
              </a:spcBef>
              <a:spcAft>
                <a:spcPts val="0"/>
              </a:spcAft>
              <a:buClr>
                <a:schemeClr val="lt2"/>
              </a:buClr>
              <a:buSzPts val="1800"/>
              <a:buFont typeface="Noto Sans Symbols"/>
              <a:buChar char="■"/>
              <a:defRPr b="0" i="0" sz="2400" u="none" cap="none" strike="noStrike">
                <a:solidFill>
                  <a:schemeClr val="dk1"/>
                </a:solidFill>
                <a:latin typeface="Arial"/>
                <a:ea typeface="Arial"/>
                <a:cs typeface="Arial"/>
                <a:sym typeface="Arial"/>
              </a:defRPr>
            </a:lvl1pPr>
            <a:lvl2pPr indent="-330200" lvl="1" marL="914400" marR="0" algn="l">
              <a:lnSpc>
                <a:spcPct val="100000"/>
              </a:lnSpc>
              <a:spcBef>
                <a:spcPts val="400"/>
              </a:spcBef>
              <a:spcAft>
                <a:spcPts val="0"/>
              </a:spcAft>
              <a:buClr>
                <a:schemeClr val="accent2"/>
              </a:buClr>
              <a:buSzPts val="1600"/>
              <a:buFont typeface="Noto Sans Symbols"/>
              <a:buChar char="◻"/>
              <a:defRPr b="0" i="0" sz="2000" u="none" cap="none" strike="noStrike">
                <a:solidFill>
                  <a:schemeClr val="dk1"/>
                </a:solidFill>
                <a:latin typeface="Arial"/>
                <a:ea typeface="Arial"/>
                <a:cs typeface="Arial"/>
                <a:sym typeface="Arial"/>
              </a:defRPr>
            </a:lvl2pPr>
            <a:lvl3pPr indent="-302894" lvl="2" marL="1371600" marR="0" algn="l">
              <a:lnSpc>
                <a:spcPct val="100000"/>
              </a:lnSpc>
              <a:spcBef>
                <a:spcPts val="360"/>
              </a:spcBef>
              <a:spcAft>
                <a:spcPts val="0"/>
              </a:spcAft>
              <a:buClr>
                <a:schemeClr val="lt2"/>
              </a:buClr>
              <a:buSzPts val="1170"/>
              <a:buFont typeface="Noto Sans Symbols"/>
              <a:buChar char="■"/>
              <a:defRPr b="0" i="0" sz="1800" u="none" cap="none" strike="noStrike">
                <a:solidFill>
                  <a:schemeClr val="dk1"/>
                </a:solidFill>
                <a:latin typeface="Arial"/>
                <a:ea typeface="Arial"/>
                <a:cs typeface="Arial"/>
                <a:sym typeface="Arial"/>
              </a:defRPr>
            </a:lvl3pPr>
            <a:lvl4pPr indent="-299719" lvl="3" marL="1828800" marR="0" algn="l">
              <a:lnSpc>
                <a:spcPct val="100000"/>
              </a:lnSpc>
              <a:spcBef>
                <a:spcPts val="320"/>
              </a:spcBef>
              <a:spcAft>
                <a:spcPts val="0"/>
              </a:spcAft>
              <a:buClr>
                <a:schemeClr val="accent2"/>
              </a:buClr>
              <a:buSzPts val="1120"/>
              <a:buFont typeface="Noto Sans Symbols"/>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611" name="Google Shape;611;p7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 name="Google Shape;612;p7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13" name="Google Shape;613;p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614" name="Shape 614"/>
        <p:cNvGrpSpPr/>
        <p:nvPr/>
      </p:nvGrpSpPr>
      <p:grpSpPr>
        <a:xfrm>
          <a:off x="0" y="0"/>
          <a:ext cx="0" cy="0"/>
          <a:chOff x="0" y="0"/>
          <a:chExt cx="0" cy="0"/>
        </a:xfrm>
      </p:grpSpPr>
      <p:sp>
        <p:nvSpPr>
          <p:cNvPr id="615" name="Google Shape;615;p7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616" name="Google Shape;616;p74"/>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marR="0" algn="l">
              <a:lnSpc>
                <a:spcPct val="100000"/>
              </a:lnSpc>
              <a:spcBef>
                <a:spcPts val="560"/>
              </a:spcBef>
              <a:spcAft>
                <a:spcPts val="0"/>
              </a:spcAft>
              <a:buClr>
                <a:schemeClr val="lt2"/>
              </a:buClr>
              <a:buSzPts val="2100"/>
              <a:buFont typeface="Noto Sans Symbols"/>
              <a:buChar char="■"/>
              <a:defRPr b="0" i="0" sz="2800" u="none" cap="none" strike="noStrike">
                <a:solidFill>
                  <a:schemeClr val="dk1"/>
                </a:solidFill>
                <a:latin typeface="Arial"/>
                <a:ea typeface="Arial"/>
                <a:cs typeface="Arial"/>
                <a:sym typeface="Arial"/>
              </a:defRPr>
            </a:lvl1pPr>
            <a:lvl2pPr indent="-350519" lvl="1" marL="914400" marR="0" algn="l">
              <a:lnSpc>
                <a:spcPct val="100000"/>
              </a:lnSpc>
              <a:spcBef>
                <a:spcPts val="480"/>
              </a:spcBef>
              <a:spcAft>
                <a:spcPts val="0"/>
              </a:spcAft>
              <a:buClr>
                <a:schemeClr val="accent2"/>
              </a:buClr>
              <a:buSzPts val="1920"/>
              <a:buFont typeface="Noto Sans Symbols"/>
              <a:buChar char="◻"/>
              <a:defRPr b="0" i="0" sz="2400" u="none" cap="none" strike="noStrike">
                <a:solidFill>
                  <a:schemeClr val="dk1"/>
                </a:solidFill>
                <a:latin typeface="Arial"/>
                <a:ea typeface="Arial"/>
                <a:cs typeface="Arial"/>
                <a:sym typeface="Arial"/>
              </a:defRPr>
            </a:lvl2pPr>
            <a:lvl3pPr indent="-311150" lvl="2" marL="1371600" marR="0" algn="l">
              <a:lnSpc>
                <a:spcPct val="100000"/>
              </a:lnSpc>
              <a:spcBef>
                <a:spcPts val="400"/>
              </a:spcBef>
              <a:spcAft>
                <a:spcPts val="0"/>
              </a:spcAft>
              <a:buClr>
                <a:schemeClr val="lt2"/>
              </a:buClr>
              <a:buSzPts val="1300"/>
              <a:buFont typeface="Noto Sans Symbols"/>
              <a:buChar char="■"/>
              <a:defRPr b="0" i="0" sz="2000" u="none" cap="none" strike="noStrike">
                <a:solidFill>
                  <a:schemeClr val="dk1"/>
                </a:solidFill>
                <a:latin typeface="Arial"/>
                <a:ea typeface="Arial"/>
                <a:cs typeface="Arial"/>
                <a:sym typeface="Arial"/>
              </a:defRPr>
            </a:lvl3pPr>
            <a:lvl4pPr indent="-308610" lvl="3" marL="1828800" marR="0" algn="l">
              <a:lnSpc>
                <a:spcPct val="100000"/>
              </a:lnSpc>
              <a:spcBef>
                <a:spcPts val="360"/>
              </a:spcBef>
              <a:spcAft>
                <a:spcPts val="0"/>
              </a:spcAft>
              <a:buClr>
                <a:schemeClr val="accent2"/>
              </a:buClr>
              <a:buSzPts val="1260"/>
              <a:buFont typeface="Noto Sans Symbols"/>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617" name="Google Shape;617;p74"/>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marR="0" algn="l">
              <a:lnSpc>
                <a:spcPct val="100000"/>
              </a:lnSpc>
              <a:spcBef>
                <a:spcPts val="560"/>
              </a:spcBef>
              <a:spcAft>
                <a:spcPts val="0"/>
              </a:spcAft>
              <a:buClr>
                <a:schemeClr val="lt2"/>
              </a:buClr>
              <a:buSzPts val="2100"/>
              <a:buFont typeface="Noto Sans Symbols"/>
              <a:buChar char="■"/>
              <a:defRPr b="0" i="0" sz="2800" u="none" cap="none" strike="noStrike">
                <a:solidFill>
                  <a:schemeClr val="dk1"/>
                </a:solidFill>
                <a:latin typeface="Arial"/>
                <a:ea typeface="Arial"/>
                <a:cs typeface="Arial"/>
                <a:sym typeface="Arial"/>
              </a:defRPr>
            </a:lvl1pPr>
            <a:lvl2pPr indent="-350519" lvl="1" marL="914400" marR="0" algn="l">
              <a:lnSpc>
                <a:spcPct val="100000"/>
              </a:lnSpc>
              <a:spcBef>
                <a:spcPts val="480"/>
              </a:spcBef>
              <a:spcAft>
                <a:spcPts val="0"/>
              </a:spcAft>
              <a:buClr>
                <a:schemeClr val="accent2"/>
              </a:buClr>
              <a:buSzPts val="1920"/>
              <a:buFont typeface="Noto Sans Symbols"/>
              <a:buChar char="◻"/>
              <a:defRPr b="0" i="0" sz="2400" u="none" cap="none" strike="noStrike">
                <a:solidFill>
                  <a:schemeClr val="dk1"/>
                </a:solidFill>
                <a:latin typeface="Arial"/>
                <a:ea typeface="Arial"/>
                <a:cs typeface="Arial"/>
                <a:sym typeface="Arial"/>
              </a:defRPr>
            </a:lvl2pPr>
            <a:lvl3pPr indent="-311150" lvl="2" marL="1371600" marR="0" algn="l">
              <a:lnSpc>
                <a:spcPct val="100000"/>
              </a:lnSpc>
              <a:spcBef>
                <a:spcPts val="400"/>
              </a:spcBef>
              <a:spcAft>
                <a:spcPts val="0"/>
              </a:spcAft>
              <a:buClr>
                <a:schemeClr val="lt2"/>
              </a:buClr>
              <a:buSzPts val="1300"/>
              <a:buFont typeface="Noto Sans Symbols"/>
              <a:buChar char="■"/>
              <a:defRPr b="0" i="0" sz="2000" u="none" cap="none" strike="noStrike">
                <a:solidFill>
                  <a:schemeClr val="dk1"/>
                </a:solidFill>
                <a:latin typeface="Arial"/>
                <a:ea typeface="Arial"/>
                <a:cs typeface="Arial"/>
                <a:sym typeface="Arial"/>
              </a:defRPr>
            </a:lvl3pPr>
            <a:lvl4pPr indent="-308610" lvl="3" marL="1828800" marR="0" algn="l">
              <a:lnSpc>
                <a:spcPct val="100000"/>
              </a:lnSpc>
              <a:spcBef>
                <a:spcPts val="360"/>
              </a:spcBef>
              <a:spcAft>
                <a:spcPts val="0"/>
              </a:spcAft>
              <a:buClr>
                <a:schemeClr val="accent2"/>
              </a:buClr>
              <a:buSzPts val="1260"/>
              <a:buFont typeface="Noto Sans Symbols"/>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618" name="Google Shape;618;p7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9" name="Google Shape;619;p7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20" name="Google Shape;620;p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621" name="Shape 621"/>
        <p:cNvGrpSpPr/>
        <p:nvPr/>
      </p:nvGrpSpPr>
      <p:grpSpPr>
        <a:xfrm>
          <a:off x="0" y="0"/>
          <a:ext cx="0" cy="0"/>
          <a:chOff x="0" y="0"/>
          <a:chExt cx="0" cy="0"/>
        </a:xfrm>
      </p:grpSpPr>
      <p:sp>
        <p:nvSpPr>
          <p:cNvPr id="622" name="Google Shape;622;p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1" i="0" sz="4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623" name="Google Shape;623;p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400"/>
              </a:spcBef>
              <a:spcAft>
                <a:spcPts val="0"/>
              </a:spcAft>
              <a:buClr>
                <a:schemeClr val="lt2"/>
              </a:buClr>
              <a:buSzPts val="1500"/>
              <a:buFont typeface="Noto Sans Symbols"/>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accent2"/>
              </a:buClr>
              <a:buSzPts val="1440"/>
              <a:buFont typeface="Noto Sans Symbols"/>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lt2"/>
              </a:buClr>
              <a:buSzPts val="1040"/>
              <a:buFont typeface="Noto Sans Symbols"/>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accent2"/>
              </a:buClr>
              <a:buSzPts val="980"/>
              <a:buFont typeface="Noto Sans Symbols"/>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9pPr>
          </a:lstStyle>
          <a:p/>
        </p:txBody>
      </p:sp>
      <p:sp>
        <p:nvSpPr>
          <p:cNvPr id="624" name="Google Shape;624;p7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5" name="Google Shape;625;p7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26" name="Google Shape;626;p7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643" name="Shape 643"/>
        <p:cNvGrpSpPr/>
        <p:nvPr/>
      </p:nvGrpSpPr>
      <p:grpSpPr>
        <a:xfrm>
          <a:off x="0" y="0"/>
          <a:ext cx="0" cy="0"/>
          <a:chOff x="0" y="0"/>
          <a:chExt cx="0" cy="0"/>
        </a:xfrm>
      </p:grpSpPr>
      <p:grpSp>
        <p:nvGrpSpPr>
          <p:cNvPr id="644" name="Google Shape;644;p77"/>
          <p:cNvGrpSpPr/>
          <p:nvPr/>
        </p:nvGrpSpPr>
        <p:grpSpPr>
          <a:xfrm>
            <a:off x="0" y="0"/>
            <a:ext cx="9144000" cy="6858000"/>
            <a:chOff x="0" y="0"/>
            <a:chExt cx="5760" cy="4320"/>
          </a:xfrm>
        </p:grpSpPr>
        <p:sp>
          <p:nvSpPr>
            <p:cNvPr id="645" name="Google Shape;645;p77"/>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646" name="Google Shape;646;p77"/>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647" name="Google Shape;647;p77"/>
            <p:cNvGrpSpPr/>
            <p:nvPr/>
          </p:nvGrpSpPr>
          <p:grpSpPr>
            <a:xfrm>
              <a:off x="0" y="672"/>
              <a:ext cx="1806" cy="1989"/>
              <a:chOff x="0" y="672"/>
              <a:chExt cx="1806" cy="1989"/>
            </a:xfrm>
          </p:grpSpPr>
          <p:sp>
            <p:nvSpPr>
              <p:cNvPr id="648" name="Google Shape;648;p77"/>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649" name="Google Shape;649;p77"/>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650" name="Google Shape;650;p77"/>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651" name="Google Shape;651;p77"/>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652" name="Google Shape;652;p77"/>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653" name="Google Shape;653;p77"/>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654" name="Google Shape;654;p77"/>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655" name="Google Shape;655;p77"/>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656" name="Google Shape;656;p77"/>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657" name="Google Shape;657;p77"/>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grpSp>
      <p:sp>
        <p:nvSpPr>
          <p:cNvPr id="658" name="Google Shape;658;p77"/>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5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9" name="Google Shape;659;p77"/>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spcBef>
                <a:spcPts val="680"/>
              </a:spcBef>
              <a:spcAft>
                <a:spcPts val="0"/>
              </a:spcAft>
              <a:buSzPts val="2550"/>
              <a:buFont typeface="Noto Sans Symbols"/>
              <a:buNone/>
              <a:defRPr sz="3400"/>
            </a:lvl1pPr>
            <a:lvl2pPr lvl="1" algn="l">
              <a:spcBef>
                <a:spcPts val="360"/>
              </a:spcBef>
              <a:spcAft>
                <a:spcPts val="0"/>
              </a:spcAft>
              <a:buSzPts val="144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660" name="Google Shape;660;p7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7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2" name="Google Shape;662;p7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663" name="Shape 663"/>
        <p:cNvGrpSpPr/>
        <p:nvPr/>
      </p:nvGrpSpPr>
      <p:grpSpPr>
        <a:xfrm>
          <a:off x="0" y="0"/>
          <a:ext cx="0" cy="0"/>
          <a:chOff x="0" y="0"/>
          <a:chExt cx="0" cy="0"/>
        </a:xfrm>
      </p:grpSpPr>
      <p:sp>
        <p:nvSpPr>
          <p:cNvPr id="664" name="Google Shape;664;p7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5" name="Google Shape;665;p78"/>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66" name="Google Shape;666;p7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7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68" name="Google Shape;668;p7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669" name="Shape 669"/>
        <p:cNvGrpSpPr/>
        <p:nvPr/>
      </p:nvGrpSpPr>
      <p:grpSpPr>
        <a:xfrm>
          <a:off x="0" y="0"/>
          <a:ext cx="0" cy="0"/>
          <a:chOff x="0" y="0"/>
          <a:chExt cx="0" cy="0"/>
        </a:xfrm>
      </p:grpSpPr>
      <p:sp>
        <p:nvSpPr>
          <p:cNvPr id="670" name="Google Shape;670;p7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1" name="Google Shape;671;p7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44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672" name="Google Shape;672;p7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3" name="Google Shape;673;p7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74" name="Google Shape;674;p7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675" name="Shape 675"/>
        <p:cNvGrpSpPr/>
        <p:nvPr/>
      </p:nvGrpSpPr>
      <p:grpSpPr>
        <a:xfrm>
          <a:off x="0" y="0"/>
          <a:ext cx="0" cy="0"/>
          <a:chOff x="0" y="0"/>
          <a:chExt cx="0" cy="0"/>
        </a:xfrm>
      </p:grpSpPr>
      <p:sp>
        <p:nvSpPr>
          <p:cNvPr id="676" name="Google Shape;676;p8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7" name="Google Shape;677;p80"/>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50519" lvl="1" marL="914400" algn="l">
              <a:spcBef>
                <a:spcPts val="480"/>
              </a:spcBef>
              <a:spcAft>
                <a:spcPts val="0"/>
              </a:spcAft>
              <a:buSzPts val="192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678" name="Google Shape;678;p80"/>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50519" lvl="1" marL="914400" algn="l">
              <a:spcBef>
                <a:spcPts val="480"/>
              </a:spcBef>
              <a:spcAft>
                <a:spcPts val="0"/>
              </a:spcAft>
              <a:buSzPts val="192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679" name="Google Shape;679;p8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8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81" name="Google Shape;681;p8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682" name="Shape 682"/>
        <p:cNvGrpSpPr/>
        <p:nvPr/>
      </p:nvGrpSpPr>
      <p:grpSpPr>
        <a:xfrm>
          <a:off x="0" y="0"/>
          <a:ext cx="0" cy="0"/>
          <a:chOff x="0" y="0"/>
          <a:chExt cx="0" cy="0"/>
        </a:xfrm>
      </p:grpSpPr>
      <p:sp>
        <p:nvSpPr>
          <p:cNvPr id="683" name="Google Shape;683;p8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4" name="Google Shape;684;p8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6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685" name="Google Shape;685;p8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30200" lvl="1" marL="914400" algn="l">
              <a:spcBef>
                <a:spcPts val="400"/>
              </a:spcBef>
              <a:spcAft>
                <a:spcPts val="0"/>
              </a:spcAft>
              <a:buSzPts val="16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686" name="Google Shape;686;p8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6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687" name="Google Shape;687;p8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30200" lvl="1" marL="914400" algn="l">
              <a:spcBef>
                <a:spcPts val="400"/>
              </a:spcBef>
              <a:spcAft>
                <a:spcPts val="0"/>
              </a:spcAft>
              <a:buSzPts val="16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688" name="Google Shape;688;p8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9" name="Google Shape;689;p8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90" name="Google Shape;690;p8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691" name="Shape 691"/>
        <p:cNvGrpSpPr/>
        <p:nvPr/>
      </p:nvGrpSpPr>
      <p:grpSpPr>
        <a:xfrm>
          <a:off x="0" y="0"/>
          <a:ext cx="0" cy="0"/>
          <a:chOff x="0" y="0"/>
          <a:chExt cx="0" cy="0"/>
        </a:xfrm>
      </p:grpSpPr>
      <p:sp>
        <p:nvSpPr>
          <p:cNvPr id="692" name="Google Shape;692;p8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3" name="Google Shape;693;p8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4" name="Google Shape;694;p8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95" name="Google Shape;695;p8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696" name="Shape 696"/>
        <p:cNvGrpSpPr/>
        <p:nvPr/>
      </p:nvGrpSpPr>
      <p:grpSpPr>
        <a:xfrm>
          <a:off x="0" y="0"/>
          <a:ext cx="0" cy="0"/>
          <a:chOff x="0" y="0"/>
          <a:chExt cx="0" cy="0"/>
        </a:xfrm>
      </p:grpSpPr>
      <p:sp>
        <p:nvSpPr>
          <p:cNvPr id="697" name="Google Shape;697;p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8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99" name="Google Shape;699;p8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96" name="Shape 96"/>
        <p:cNvGrpSpPr/>
        <p:nvPr/>
      </p:nvGrpSpPr>
      <p:grpSpPr>
        <a:xfrm>
          <a:off x="0" y="0"/>
          <a:ext cx="0" cy="0"/>
          <a:chOff x="0" y="0"/>
          <a:chExt cx="0" cy="0"/>
        </a:xfrm>
      </p:grpSpPr>
      <p:sp>
        <p:nvSpPr>
          <p:cNvPr id="97" name="Google Shape;97;p1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0"/>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99" name="Google Shape;99;p1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1" name="Google Shape;101;p1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700" name="Shape 700"/>
        <p:cNvGrpSpPr/>
        <p:nvPr/>
      </p:nvGrpSpPr>
      <p:grpSpPr>
        <a:xfrm>
          <a:off x="0" y="0"/>
          <a:ext cx="0" cy="0"/>
          <a:chOff x="0" y="0"/>
          <a:chExt cx="0" cy="0"/>
        </a:xfrm>
      </p:grpSpPr>
      <p:sp>
        <p:nvSpPr>
          <p:cNvPr id="701" name="Google Shape;701;p8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2" name="Google Shape;702;p8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70840" lvl="1" marL="914400" algn="l">
              <a:spcBef>
                <a:spcPts val="560"/>
              </a:spcBef>
              <a:spcAft>
                <a:spcPts val="0"/>
              </a:spcAft>
              <a:buSzPts val="224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03" name="Google Shape;703;p8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6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04" name="Google Shape;704;p8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5" name="Google Shape;705;p8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06" name="Google Shape;706;p8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707" name="Shape 707"/>
        <p:cNvGrpSpPr/>
        <p:nvPr/>
      </p:nvGrpSpPr>
      <p:grpSpPr>
        <a:xfrm>
          <a:off x="0" y="0"/>
          <a:ext cx="0" cy="0"/>
          <a:chOff x="0" y="0"/>
          <a:chExt cx="0" cy="0"/>
        </a:xfrm>
      </p:grpSpPr>
      <p:sp>
        <p:nvSpPr>
          <p:cNvPr id="708" name="Google Shape;708;p8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9" name="Google Shape;709;p85"/>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710" name="Google Shape;710;p8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6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11" name="Google Shape;711;p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2" name="Google Shape;712;p8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13" name="Google Shape;713;p8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14" name="Shape 714"/>
        <p:cNvGrpSpPr/>
        <p:nvPr/>
      </p:nvGrpSpPr>
      <p:grpSpPr>
        <a:xfrm>
          <a:off x="0" y="0"/>
          <a:ext cx="0" cy="0"/>
          <a:chOff x="0" y="0"/>
          <a:chExt cx="0" cy="0"/>
        </a:xfrm>
      </p:grpSpPr>
      <p:sp>
        <p:nvSpPr>
          <p:cNvPr id="715" name="Google Shape;715;p8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6" name="Google Shape;716;p86"/>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17" name="Google Shape;717;p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8" name="Google Shape;718;p8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19" name="Google Shape;719;p8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720" name="Shape 720"/>
        <p:cNvGrpSpPr/>
        <p:nvPr/>
      </p:nvGrpSpPr>
      <p:grpSpPr>
        <a:xfrm>
          <a:off x="0" y="0"/>
          <a:ext cx="0" cy="0"/>
          <a:chOff x="0" y="0"/>
          <a:chExt cx="0" cy="0"/>
        </a:xfrm>
      </p:grpSpPr>
      <p:sp>
        <p:nvSpPr>
          <p:cNvPr id="721" name="Google Shape;721;p87"/>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87"/>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23" name="Google Shape;723;p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4" name="Google Shape;724;p8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25" name="Google Shape;725;p8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726" name="Shape 726"/>
        <p:cNvGrpSpPr/>
        <p:nvPr/>
      </p:nvGrpSpPr>
      <p:grpSpPr>
        <a:xfrm>
          <a:off x="0" y="0"/>
          <a:ext cx="0" cy="0"/>
          <a:chOff x="0" y="0"/>
          <a:chExt cx="0" cy="0"/>
        </a:xfrm>
      </p:grpSpPr>
      <p:sp>
        <p:nvSpPr>
          <p:cNvPr id="727" name="Google Shape;727;p8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8" name="Google Shape;728;p88"/>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29" name="Google Shape;729;p88"/>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30" name="Google Shape;730;p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1" name="Google Shape;731;p8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32" name="Google Shape;732;p8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753" name="Shape 753"/>
        <p:cNvGrpSpPr/>
        <p:nvPr/>
      </p:nvGrpSpPr>
      <p:grpSpPr>
        <a:xfrm>
          <a:off x="0" y="0"/>
          <a:ext cx="0" cy="0"/>
          <a:chOff x="0" y="0"/>
          <a:chExt cx="0" cy="0"/>
        </a:xfrm>
      </p:grpSpPr>
      <p:sp>
        <p:nvSpPr>
          <p:cNvPr id="754" name="Google Shape;754;p90"/>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5" name="Google Shape;755;p90"/>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756" name="Google Shape;756;p9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7" name="Google Shape;757;p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9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775" name="Shape 775"/>
        <p:cNvGrpSpPr/>
        <p:nvPr/>
      </p:nvGrpSpPr>
      <p:grpSpPr>
        <a:xfrm>
          <a:off x="0" y="0"/>
          <a:ext cx="0" cy="0"/>
          <a:chOff x="0" y="0"/>
          <a:chExt cx="0" cy="0"/>
        </a:xfrm>
      </p:grpSpPr>
      <p:sp>
        <p:nvSpPr>
          <p:cNvPr id="776" name="Google Shape;776;p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9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78" name="Google Shape;778;p9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799" name="Shape 799"/>
        <p:cNvGrpSpPr/>
        <p:nvPr/>
      </p:nvGrpSpPr>
      <p:grpSpPr>
        <a:xfrm>
          <a:off x="0" y="0"/>
          <a:ext cx="0" cy="0"/>
          <a:chOff x="0" y="0"/>
          <a:chExt cx="0" cy="0"/>
        </a:xfrm>
      </p:grpSpPr>
      <p:sp>
        <p:nvSpPr>
          <p:cNvPr id="800" name="Google Shape;800;p94"/>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5000" u="none" cap="none" strike="noStrike">
                <a:solidFill>
                  <a:srgbClr val="FFFFFF"/>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801" name="Google Shape;801;p94"/>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680"/>
              </a:spcBef>
              <a:spcAft>
                <a:spcPts val="0"/>
              </a:spcAft>
              <a:buClr>
                <a:schemeClr val="lt2"/>
              </a:buClr>
              <a:buSzPts val="2550"/>
              <a:buFont typeface="Noto Sans Symbols"/>
              <a:buNone/>
              <a:defRPr b="0" i="0" sz="3400" u="none" cap="none" strike="noStrike">
                <a:solidFill>
                  <a:schemeClr val="dk1"/>
                </a:solidFill>
                <a:latin typeface="Arial"/>
                <a:ea typeface="Arial"/>
                <a:cs typeface="Arial"/>
                <a:sym typeface="Arial"/>
              </a:defRPr>
            </a:lvl1pPr>
            <a:lvl2pPr lvl="1"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lvl="2"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lvl="3"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lvl="4"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lvl="5"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lvl="6"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lvl="7"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lvl="8"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802" name="Google Shape;802;p9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803" name="Google Shape;803;p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804" name="Google Shape;804;p9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102" name="Shape 102"/>
        <p:cNvGrpSpPr/>
        <p:nvPr/>
      </p:nvGrpSpPr>
      <p:grpSpPr>
        <a:xfrm>
          <a:off x="0" y="0"/>
          <a:ext cx="0" cy="0"/>
          <a:chOff x="0" y="0"/>
          <a:chExt cx="0" cy="0"/>
        </a:xfrm>
      </p:grpSpPr>
      <p:sp>
        <p:nvSpPr>
          <p:cNvPr id="103" name="Google Shape;103;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105" name="Google Shape;105;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06" name="Google Shape;106;p1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109" name="Shape 109"/>
        <p:cNvGrpSpPr/>
        <p:nvPr/>
      </p:nvGrpSpPr>
      <p:grpSpPr>
        <a:xfrm>
          <a:off x="0" y="0"/>
          <a:ext cx="0" cy="0"/>
          <a:chOff x="0" y="0"/>
          <a:chExt cx="0" cy="0"/>
        </a:xfrm>
      </p:grpSpPr>
      <p:sp>
        <p:nvSpPr>
          <p:cNvPr id="110" name="Google Shape;110;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112" name="Google Shape;112;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13" name="Google Shape;113;p1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15" name="Google Shape;115;p1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2" Type="http://schemas.openxmlformats.org/officeDocument/2006/relationships/theme" Target="../theme/theme7.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theme" Target="../theme/theme4.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theme" Target="../theme/theme5.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2" Type="http://schemas.openxmlformats.org/officeDocument/2006/relationships/theme" Target="../theme/theme17.xml"/><Relationship Id="rId9" Type="http://schemas.openxmlformats.org/officeDocument/2006/relationships/slideLayout" Target="../slideLayouts/slideLayout6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73.xml"/><Relationship Id="rId10" Type="http://schemas.openxmlformats.org/officeDocument/2006/relationships/slideLayout" Target="../slideLayouts/slideLayout72.xml"/><Relationship Id="rId13" Type="http://schemas.openxmlformats.org/officeDocument/2006/relationships/theme" Target="../theme/theme14.xml"/><Relationship Id="rId12" Type="http://schemas.openxmlformats.org/officeDocument/2006/relationships/slideLayout" Target="../slideLayouts/slideLayout74.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5" Type="http://schemas.openxmlformats.org/officeDocument/2006/relationships/slideLayout" Target="../slideLayouts/slideLayout67.xml"/><Relationship Id="rId6" Type="http://schemas.openxmlformats.org/officeDocument/2006/relationships/slideLayout" Target="../slideLayouts/slideLayout68.xml"/><Relationship Id="rId7" Type="http://schemas.openxmlformats.org/officeDocument/2006/relationships/slideLayout" Target="../slideLayouts/slideLayout69.xml"/><Relationship Id="rId8" Type="http://schemas.openxmlformats.org/officeDocument/2006/relationships/slideLayout" Target="../slideLayouts/slideLayout70.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theme" Target="../theme/theme6.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theme" Target="../theme/theme11.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9.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11" Type="http://schemas.openxmlformats.org/officeDocument/2006/relationships/theme" Target="../theme/theme1.xml"/><Relationship Id="rId10" Type="http://schemas.openxmlformats.org/officeDocument/2006/relationships/slideLayout" Target="../slideLayouts/slideLayout23.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12.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16.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theme" Target="../theme/theme13.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2" Type="http://schemas.openxmlformats.org/officeDocument/2006/relationships/theme" Target="../theme/theme2.xml"/><Relationship Id="rId9" Type="http://schemas.openxmlformats.org/officeDocument/2006/relationships/slideLayout" Target="../slideLayouts/slideLayout3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0"/>
            <a:ext cx="9144000" cy="6858000"/>
            <a:chOff x="0" y="0"/>
            <a:chExt cx="5760" cy="4320"/>
          </a:xfrm>
        </p:grpSpPr>
        <p:sp>
          <p:nvSpPr>
            <p:cNvPr id="11" name="Google Shape;11;p1"/>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 name="Google Shape;12;p1"/>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13" name="Google Shape;13;p1"/>
            <p:cNvGrpSpPr/>
            <p:nvPr/>
          </p:nvGrpSpPr>
          <p:grpSpPr>
            <a:xfrm>
              <a:off x="0" y="672"/>
              <a:ext cx="1806" cy="1989"/>
              <a:chOff x="0" y="672"/>
              <a:chExt cx="1806" cy="1989"/>
            </a:xfrm>
          </p:grpSpPr>
          <p:sp>
            <p:nvSpPr>
              <p:cNvPr id="14" name="Google Shape;14;p1"/>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5" name="Google Shape;15;p1"/>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6" name="Google Shape;16;p1"/>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7" name="Google Shape;17;p1"/>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8" name="Google Shape;18;p1"/>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9" name="Google Shape;19;p1"/>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0" name="Google Shape;20;p1"/>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1" name="Google Shape;21;p1"/>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2" name="Google Shape;22;p1"/>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3" name="Google Shape;23;p1"/>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24" name="Google Shape;24;p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25" name="Google Shape;25;p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6" name="Google Shape;26;p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7" name="Google Shape;27;p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8" name="Google Shape;28;p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9" name="Shape 409"/>
        <p:cNvGrpSpPr/>
        <p:nvPr/>
      </p:nvGrpSpPr>
      <p:grpSpPr>
        <a:xfrm>
          <a:off x="0" y="0"/>
          <a:ext cx="0" cy="0"/>
          <a:chOff x="0" y="0"/>
          <a:chExt cx="0" cy="0"/>
        </a:xfrm>
      </p:grpSpPr>
      <p:sp>
        <p:nvSpPr>
          <p:cNvPr id="410" name="Google Shape;410;p4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411" name="Google Shape;411;p4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412" name="Google Shape;412;p48"/>
          <p:cNvGrpSpPr/>
          <p:nvPr/>
        </p:nvGrpSpPr>
        <p:grpSpPr>
          <a:xfrm>
            <a:off x="0" y="0"/>
            <a:ext cx="9144000" cy="546100"/>
            <a:chOff x="0" y="0"/>
            <a:chExt cx="5760" cy="344"/>
          </a:xfrm>
        </p:grpSpPr>
        <p:sp>
          <p:nvSpPr>
            <p:cNvPr id="413" name="Google Shape;413;p48"/>
            <p:cNvSpPr txBox="1"/>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14" name="Google Shape;414;p48"/>
            <p:cNvSpPr txBox="1"/>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15" name="Google Shape;415;p48"/>
            <p:cNvSpPr txBox="1"/>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16" name="Google Shape;416;p48"/>
            <p:cNvSpPr txBox="1"/>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17" name="Google Shape;417;p48"/>
            <p:cNvSpPr txBox="1"/>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18" name="Google Shape;418;p48"/>
            <p:cNvSpPr txBox="1"/>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19" name="Google Shape;419;p48"/>
            <p:cNvSpPr txBox="1"/>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20" name="Google Shape;420;p48"/>
            <p:cNvSpPr txBox="1"/>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21" name="Google Shape;421;p48"/>
            <p:cNvSpPr txBox="1"/>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22" name="Google Shape;422;p4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423" name="Google Shape;423;p48"/>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424" name="Google Shape;424;p4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5" name="Shape 495"/>
        <p:cNvGrpSpPr/>
        <p:nvPr/>
      </p:nvGrpSpPr>
      <p:grpSpPr>
        <a:xfrm>
          <a:off x="0" y="0"/>
          <a:ext cx="0" cy="0"/>
          <a:chOff x="0" y="0"/>
          <a:chExt cx="0" cy="0"/>
        </a:xfrm>
      </p:grpSpPr>
      <p:grpSp>
        <p:nvGrpSpPr>
          <p:cNvPr id="496" name="Google Shape;496;p60"/>
          <p:cNvGrpSpPr/>
          <p:nvPr/>
        </p:nvGrpSpPr>
        <p:grpSpPr>
          <a:xfrm>
            <a:off x="0" y="0"/>
            <a:ext cx="9144000" cy="546100"/>
            <a:chOff x="0" y="0"/>
            <a:chExt cx="5760" cy="344"/>
          </a:xfrm>
        </p:grpSpPr>
        <p:sp>
          <p:nvSpPr>
            <p:cNvPr id="497" name="Google Shape;497;p60"/>
            <p:cNvSpPr txBox="1"/>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98" name="Google Shape;498;p60"/>
            <p:cNvSpPr txBox="1"/>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99" name="Google Shape;499;p60"/>
            <p:cNvSpPr txBox="1"/>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00" name="Google Shape;500;p60"/>
            <p:cNvSpPr txBox="1"/>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01" name="Google Shape;501;p60"/>
            <p:cNvSpPr txBox="1"/>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02" name="Google Shape;502;p60"/>
            <p:cNvSpPr txBox="1"/>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03" name="Google Shape;503;p60"/>
            <p:cNvSpPr txBox="1"/>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04" name="Google Shape;504;p60"/>
            <p:cNvSpPr txBox="1"/>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05" name="Google Shape;505;p60"/>
            <p:cNvSpPr txBox="1"/>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506" name="Google Shape;506;p6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7" name="Google Shape;507;p60"/>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8" name="Google Shape;508;p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509" name="Google Shape;509;p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
        <p:nvSpPr>
          <p:cNvPr id="510" name="Google Shape;510;p6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97"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5" name="Shape 515"/>
        <p:cNvGrpSpPr/>
        <p:nvPr/>
      </p:nvGrpSpPr>
      <p:grpSpPr>
        <a:xfrm>
          <a:off x="0" y="0"/>
          <a:ext cx="0" cy="0"/>
          <a:chOff x="0" y="0"/>
          <a:chExt cx="0" cy="0"/>
        </a:xfrm>
      </p:grpSpPr>
      <p:grpSp>
        <p:nvGrpSpPr>
          <p:cNvPr id="516" name="Google Shape;516;p62"/>
          <p:cNvGrpSpPr/>
          <p:nvPr/>
        </p:nvGrpSpPr>
        <p:grpSpPr>
          <a:xfrm>
            <a:off x="0" y="0"/>
            <a:ext cx="9144000" cy="6858000"/>
            <a:chOff x="0" y="0"/>
            <a:chExt cx="5760" cy="4320"/>
          </a:xfrm>
        </p:grpSpPr>
        <p:sp>
          <p:nvSpPr>
            <p:cNvPr id="517" name="Google Shape;517;p62"/>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18" name="Google Shape;518;p62"/>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519" name="Google Shape;519;p62"/>
            <p:cNvGrpSpPr/>
            <p:nvPr/>
          </p:nvGrpSpPr>
          <p:grpSpPr>
            <a:xfrm>
              <a:off x="0" y="672"/>
              <a:ext cx="1806" cy="1989"/>
              <a:chOff x="0" y="672"/>
              <a:chExt cx="1806" cy="1989"/>
            </a:xfrm>
          </p:grpSpPr>
          <p:sp>
            <p:nvSpPr>
              <p:cNvPr id="520" name="Google Shape;520;p62"/>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21" name="Google Shape;521;p62"/>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22" name="Google Shape;522;p62"/>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23" name="Google Shape;523;p62"/>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24" name="Google Shape;524;p62"/>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25" name="Google Shape;525;p62"/>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26" name="Google Shape;526;p62"/>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27" name="Google Shape;527;p62"/>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28" name="Google Shape;528;p62"/>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29" name="Google Shape;529;p62"/>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530" name="Google Shape;530;p6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62"/>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2" name="Google Shape;532;p6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533" name="Google Shape;533;p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534" name="Google Shape;534;p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1" name="Shape 541"/>
        <p:cNvGrpSpPr/>
        <p:nvPr/>
      </p:nvGrpSpPr>
      <p:grpSpPr>
        <a:xfrm>
          <a:off x="0" y="0"/>
          <a:ext cx="0" cy="0"/>
          <a:chOff x="0" y="0"/>
          <a:chExt cx="0" cy="0"/>
        </a:xfrm>
      </p:grpSpPr>
      <p:sp>
        <p:nvSpPr>
          <p:cNvPr id="542" name="Google Shape;542;p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543" name="Google Shape;543;p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grpSp>
        <p:nvGrpSpPr>
          <p:cNvPr id="544" name="Google Shape;544;p64"/>
          <p:cNvGrpSpPr/>
          <p:nvPr/>
        </p:nvGrpSpPr>
        <p:grpSpPr>
          <a:xfrm>
            <a:off x="0" y="0"/>
            <a:ext cx="9144000" cy="546100"/>
            <a:chOff x="0" y="0"/>
            <a:chExt cx="5760" cy="344"/>
          </a:xfrm>
        </p:grpSpPr>
        <p:sp>
          <p:nvSpPr>
            <p:cNvPr id="545" name="Google Shape;545;p64"/>
            <p:cNvSpPr txBox="1"/>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46" name="Google Shape;546;p64"/>
            <p:cNvSpPr txBox="1"/>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47" name="Google Shape;547;p64"/>
            <p:cNvSpPr txBox="1"/>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48" name="Google Shape;548;p64"/>
            <p:cNvSpPr txBox="1"/>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49" name="Google Shape;549;p64"/>
            <p:cNvSpPr txBox="1"/>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50" name="Google Shape;550;p64"/>
            <p:cNvSpPr txBox="1"/>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51" name="Google Shape;551;p64"/>
            <p:cNvSpPr txBox="1"/>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52" name="Google Shape;552;p64"/>
            <p:cNvSpPr txBox="1"/>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53" name="Google Shape;553;p64"/>
            <p:cNvSpPr txBox="1"/>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554" name="Google Shape;554;p6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5" name="Google Shape;555;p6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6" name="Google Shape;556;p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7" name="Shape 627"/>
        <p:cNvGrpSpPr/>
        <p:nvPr/>
      </p:nvGrpSpPr>
      <p:grpSpPr>
        <a:xfrm>
          <a:off x="0" y="0"/>
          <a:ext cx="0" cy="0"/>
          <a:chOff x="0" y="0"/>
          <a:chExt cx="0" cy="0"/>
        </a:xfrm>
      </p:grpSpPr>
      <p:sp>
        <p:nvSpPr>
          <p:cNvPr id="628" name="Google Shape;628;p7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29" name="Google Shape;629;p7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630" name="Google Shape;630;p76"/>
          <p:cNvGrpSpPr/>
          <p:nvPr/>
        </p:nvGrpSpPr>
        <p:grpSpPr>
          <a:xfrm>
            <a:off x="0" y="0"/>
            <a:ext cx="9144000" cy="546100"/>
            <a:chOff x="0" y="0"/>
            <a:chExt cx="5760" cy="344"/>
          </a:xfrm>
        </p:grpSpPr>
        <p:sp>
          <p:nvSpPr>
            <p:cNvPr id="631" name="Google Shape;631;p76"/>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632" name="Google Shape;632;p76"/>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633" name="Google Shape;633;p76"/>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666699"/>
                </a:solidFill>
                <a:latin typeface="Arial"/>
                <a:ea typeface="Arial"/>
                <a:cs typeface="Arial"/>
                <a:sym typeface="Arial"/>
              </a:endParaRPr>
            </a:p>
          </p:txBody>
        </p:sp>
        <p:sp>
          <p:nvSpPr>
            <p:cNvPr id="634" name="Google Shape;634;p76"/>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666699"/>
                </a:solidFill>
                <a:latin typeface="Arial"/>
                <a:ea typeface="Arial"/>
                <a:cs typeface="Arial"/>
                <a:sym typeface="Arial"/>
              </a:endParaRPr>
            </a:p>
          </p:txBody>
        </p:sp>
        <p:sp>
          <p:nvSpPr>
            <p:cNvPr id="635" name="Google Shape;635;p76"/>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9999CC"/>
                </a:solidFill>
                <a:latin typeface="Arial"/>
                <a:ea typeface="Arial"/>
                <a:cs typeface="Arial"/>
                <a:sym typeface="Arial"/>
              </a:endParaRPr>
            </a:p>
          </p:txBody>
        </p:sp>
        <p:sp>
          <p:nvSpPr>
            <p:cNvPr id="636" name="Google Shape;636;p76"/>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666699"/>
                </a:solidFill>
                <a:latin typeface="Arial"/>
                <a:ea typeface="Arial"/>
                <a:cs typeface="Arial"/>
                <a:sym typeface="Arial"/>
              </a:endParaRPr>
            </a:p>
          </p:txBody>
        </p:sp>
        <p:sp>
          <p:nvSpPr>
            <p:cNvPr id="637" name="Google Shape;637;p76"/>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638" name="Google Shape;638;p76"/>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9999CC"/>
                </a:solidFill>
                <a:latin typeface="Arial"/>
                <a:ea typeface="Arial"/>
                <a:cs typeface="Arial"/>
                <a:sym typeface="Arial"/>
              </a:endParaRPr>
            </a:p>
          </p:txBody>
        </p:sp>
        <p:sp>
          <p:nvSpPr>
            <p:cNvPr id="639" name="Google Shape;639;p76"/>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9999CC"/>
                </a:solidFill>
                <a:latin typeface="Arial"/>
                <a:ea typeface="Arial"/>
                <a:cs typeface="Arial"/>
                <a:sym typeface="Arial"/>
              </a:endParaRPr>
            </a:p>
          </p:txBody>
        </p:sp>
      </p:grpSp>
      <p:sp>
        <p:nvSpPr>
          <p:cNvPr id="640" name="Google Shape;640;p7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641" name="Google Shape;641;p7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642" name="Google Shape;642;p7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3" name="Shape 733"/>
        <p:cNvGrpSpPr/>
        <p:nvPr/>
      </p:nvGrpSpPr>
      <p:grpSpPr>
        <a:xfrm>
          <a:off x="0" y="0"/>
          <a:ext cx="0" cy="0"/>
          <a:chOff x="0" y="0"/>
          <a:chExt cx="0" cy="0"/>
        </a:xfrm>
      </p:grpSpPr>
      <p:grpSp>
        <p:nvGrpSpPr>
          <p:cNvPr id="734" name="Google Shape;734;p89"/>
          <p:cNvGrpSpPr/>
          <p:nvPr/>
        </p:nvGrpSpPr>
        <p:grpSpPr>
          <a:xfrm>
            <a:off x="0" y="0"/>
            <a:ext cx="9336087" cy="6667500"/>
            <a:chOff x="0" y="0"/>
            <a:chExt cx="5881" cy="4200"/>
          </a:xfrm>
        </p:grpSpPr>
        <p:sp>
          <p:nvSpPr>
            <p:cNvPr id="735" name="Google Shape;735;p89"/>
            <p:cNvSpPr txBox="1"/>
            <p:nvPr/>
          </p:nvSpPr>
          <p:spPr>
            <a:xfrm>
              <a:off x="0" y="0"/>
              <a:ext cx="2100" cy="42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36" name="Google Shape;736;p89"/>
            <p:cNvSpPr txBox="1"/>
            <p:nvPr/>
          </p:nvSpPr>
          <p:spPr>
            <a:xfrm>
              <a:off x="1081" y="1065"/>
              <a:ext cx="48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737" name="Google Shape;737;p89"/>
            <p:cNvGrpSpPr/>
            <p:nvPr/>
          </p:nvGrpSpPr>
          <p:grpSpPr>
            <a:xfrm>
              <a:off x="0" y="672"/>
              <a:ext cx="1737" cy="1885"/>
              <a:chOff x="0" y="672"/>
              <a:chExt cx="1737" cy="1885"/>
            </a:xfrm>
          </p:grpSpPr>
          <p:sp>
            <p:nvSpPr>
              <p:cNvPr id="738" name="Google Shape;738;p89"/>
              <p:cNvSpPr txBox="1"/>
              <p:nvPr/>
            </p:nvSpPr>
            <p:spPr>
              <a:xfrm>
                <a:off x="361" y="22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39" name="Google Shape;739;p89"/>
              <p:cNvSpPr txBox="1"/>
              <p:nvPr/>
            </p:nvSpPr>
            <p:spPr>
              <a:xfrm>
                <a:off x="1081" y="1065"/>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40" name="Google Shape;740;p89"/>
              <p:cNvSpPr txBox="1"/>
              <p:nvPr/>
            </p:nvSpPr>
            <p:spPr>
              <a:xfrm>
                <a:off x="1437" y="672"/>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41" name="Google Shape;741;p89"/>
              <p:cNvSpPr txBox="1"/>
              <p:nvPr/>
            </p:nvSpPr>
            <p:spPr>
              <a:xfrm>
                <a:off x="719" y="2257"/>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42" name="Google Shape;742;p89"/>
              <p:cNvSpPr txBox="1"/>
              <p:nvPr/>
            </p:nvSpPr>
            <p:spPr>
              <a:xfrm>
                <a:off x="1437" y="1065"/>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43" name="Google Shape;743;p89"/>
              <p:cNvSpPr txBox="1"/>
              <p:nvPr/>
            </p:nvSpPr>
            <p:spPr>
              <a:xfrm>
                <a:off x="719" y="1464"/>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44" name="Google Shape;744;p89"/>
              <p:cNvSpPr txBox="1"/>
              <p:nvPr/>
            </p:nvSpPr>
            <p:spPr>
              <a:xfrm>
                <a:off x="0" y="1464"/>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45" name="Google Shape;745;p89"/>
              <p:cNvSpPr txBox="1"/>
              <p:nvPr/>
            </p:nvSpPr>
            <p:spPr>
              <a:xfrm>
                <a:off x="1081" y="1464"/>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46" name="Google Shape;746;p89"/>
              <p:cNvSpPr txBox="1"/>
              <p:nvPr/>
            </p:nvSpPr>
            <p:spPr>
              <a:xfrm>
                <a:off x="361" y="1857"/>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47" name="Google Shape;747;p89"/>
              <p:cNvSpPr txBox="1"/>
              <p:nvPr/>
            </p:nvSpPr>
            <p:spPr>
              <a:xfrm>
                <a:off x="719" y="18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748" name="Google Shape;748;p8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9" name="Google Shape;749;p89"/>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0" name="Google Shape;750;p8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51" name="Google Shape;751;p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52" name="Google Shape;752;p8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2"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9" name="Shape 759"/>
        <p:cNvGrpSpPr/>
        <p:nvPr/>
      </p:nvGrpSpPr>
      <p:grpSpPr>
        <a:xfrm>
          <a:off x="0" y="0"/>
          <a:ext cx="0" cy="0"/>
          <a:chOff x="0" y="0"/>
          <a:chExt cx="0" cy="0"/>
        </a:xfrm>
      </p:grpSpPr>
      <p:grpSp>
        <p:nvGrpSpPr>
          <p:cNvPr id="760" name="Google Shape;760;p91"/>
          <p:cNvGrpSpPr/>
          <p:nvPr/>
        </p:nvGrpSpPr>
        <p:grpSpPr>
          <a:xfrm>
            <a:off x="0" y="0"/>
            <a:ext cx="8985250" cy="611187"/>
            <a:chOff x="0" y="0"/>
            <a:chExt cx="5660" cy="385"/>
          </a:xfrm>
        </p:grpSpPr>
        <p:sp>
          <p:nvSpPr>
            <p:cNvPr id="761" name="Google Shape;761;p91"/>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62" name="Google Shape;762;p91"/>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63" name="Google Shape;763;p91"/>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64" name="Google Shape;764;p91"/>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65" name="Google Shape;765;p91"/>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66" name="Google Shape;766;p91"/>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67" name="Google Shape;767;p91"/>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68" name="Google Shape;768;p91"/>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69" name="Google Shape;769;p91"/>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770" name="Google Shape;770;p9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1" name="Google Shape;771;p9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73" name="Google Shape;773;p9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
        <p:nvSpPr>
          <p:cNvPr id="774" name="Google Shape;774;p9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23"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9" name="Shape 779"/>
        <p:cNvGrpSpPr/>
        <p:nvPr/>
      </p:nvGrpSpPr>
      <p:grpSpPr>
        <a:xfrm>
          <a:off x="0" y="0"/>
          <a:ext cx="0" cy="0"/>
          <a:chOff x="0" y="0"/>
          <a:chExt cx="0" cy="0"/>
        </a:xfrm>
      </p:grpSpPr>
      <p:grpSp>
        <p:nvGrpSpPr>
          <p:cNvPr id="780" name="Google Shape;780;p93"/>
          <p:cNvGrpSpPr/>
          <p:nvPr/>
        </p:nvGrpSpPr>
        <p:grpSpPr>
          <a:xfrm>
            <a:off x="0" y="0"/>
            <a:ext cx="9143999" cy="6858000"/>
            <a:chOff x="0" y="0"/>
            <a:chExt cx="9143999" cy="6858000"/>
          </a:xfrm>
        </p:grpSpPr>
        <p:sp>
          <p:nvSpPr>
            <p:cNvPr id="781" name="Google Shape;781;p93"/>
            <p:cNvSpPr txBox="1"/>
            <p:nvPr/>
          </p:nvSpPr>
          <p:spPr>
            <a:xfrm>
              <a:off x="0" y="0"/>
              <a:ext cx="3505200" cy="68580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2" name="Google Shape;782;p93"/>
            <p:cNvSpPr txBox="1"/>
            <p:nvPr/>
          </p:nvSpPr>
          <p:spPr>
            <a:xfrm>
              <a:off x="1716087" y="1690687"/>
              <a:ext cx="7427912" cy="253365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783" name="Google Shape;783;p93"/>
            <p:cNvGrpSpPr/>
            <p:nvPr/>
          </p:nvGrpSpPr>
          <p:grpSpPr>
            <a:xfrm>
              <a:off x="0" y="1066800"/>
              <a:ext cx="2867024" cy="3157537"/>
              <a:chOff x="0" y="1066800"/>
              <a:chExt cx="2867024" cy="3157537"/>
            </a:xfrm>
          </p:grpSpPr>
          <p:sp>
            <p:nvSpPr>
              <p:cNvPr id="784" name="Google Shape;784;p93"/>
              <p:cNvSpPr txBox="1"/>
              <p:nvPr/>
            </p:nvSpPr>
            <p:spPr>
              <a:xfrm>
                <a:off x="573087" y="3582987"/>
                <a:ext cx="576262" cy="64135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5" name="Google Shape;785;p93"/>
              <p:cNvSpPr txBox="1"/>
              <p:nvPr/>
            </p:nvSpPr>
            <p:spPr>
              <a:xfrm>
                <a:off x="1716087" y="1690687"/>
                <a:ext cx="574675" cy="64293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6" name="Google Shape;786;p93"/>
              <p:cNvSpPr txBox="1"/>
              <p:nvPr/>
            </p:nvSpPr>
            <p:spPr>
              <a:xfrm>
                <a:off x="2281237" y="1066800"/>
                <a:ext cx="585787" cy="6350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7" name="Google Shape;787;p93"/>
              <p:cNvSpPr txBox="1"/>
              <p:nvPr/>
            </p:nvSpPr>
            <p:spPr>
              <a:xfrm>
                <a:off x="1141412" y="3582987"/>
                <a:ext cx="584200" cy="64135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8" name="Google Shape;788;p93"/>
              <p:cNvSpPr txBox="1"/>
              <p:nvPr/>
            </p:nvSpPr>
            <p:spPr>
              <a:xfrm>
                <a:off x="2281237" y="1690687"/>
                <a:ext cx="585787" cy="64293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9" name="Google Shape;789;p93"/>
              <p:cNvSpPr txBox="1"/>
              <p:nvPr/>
            </p:nvSpPr>
            <p:spPr>
              <a:xfrm>
                <a:off x="1141412" y="2324100"/>
                <a:ext cx="584200" cy="633412"/>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90" name="Google Shape;790;p93"/>
              <p:cNvSpPr txBox="1"/>
              <p:nvPr/>
            </p:nvSpPr>
            <p:spPr>
              <a:xfrm>
                <a:off x="0" y="2324100"/>
                <a:ext cx="582612" cy="633412"/>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91" name="Google Shape;791;p93"/>
              <p:cNvSpPr txBox="1"/>
              <p:nvPr/>
            </p:nvSpPr>
            <p:spPr>
              <a:xfrm>
                <a:off x="1716087" y="2324100"/>
                <a:ext cx="574675" cy="633412"/>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92" name="Google Shape;792;p93"/>
              <p:cNvSpPr txBox="1"/>
              <p:nvPr/>
            </p:nvSpPr>
            <p:spPr>
              <a:xfrm>
                <a:off x="573087" y="2947987"/>
                <a:ext cx="576262" cy="64452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93" name="Google Shape;793;p93"/>
              <p:cNvSpPr txBox="1"/>
              <p:nvPr/>
            </p:nvSpPr>
            <p:spPr>
              <a:xfrm>
                <a:off x="1141412" y="2947987"/>
                <a:ext cx="584200" cy="64452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794" name="Google Shape;794;p9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795" name="Google Shape;795;p93"/>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96" name="Google Shape;796;p9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97" name="Google Shape;797;p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98" name="Google Shape;798;p9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4"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 name="Shape 35"/>
        <p:cNvGrpSpPr/>
        <p:nvPr/>
      </p:nvGrpSpPr>
      <p:grpSpPr>
        <a:xfrm>
          <a:off x="0" y="0"/>
          <a:ext cx="0" cy="0"/>
          <a:chOff x="0" y="0"/>
          <a:chExt cx="0" cy="0"/>
        </a:xfrm>
      </p:grpSpPr>
      <p:grpSp>
        <p:nvGrpSpPr>
          <p:cNvPr id="36" name="Google Shape;36;p3"/>
          <p:cNvGrpSpPr/>
          <p:nvPr/>
        </p:nvGrpSpPr>
        <p:grpSpPr>
          <a:xfrm>
            <a:off x="0" y="0"/>
            <a:ext cx="8985250" cy="611187"/>
            <a:chOff x="0" y="0"/>
            <a:chExt cx="5660" cy="385"/>
          </a:xfrm>
        </p:grpSpPr>
        <p:sp>
          <p:nvSpPr>
            <p:cNvPr id="37" name="Google Shape;37;p3"/>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8" name="Google Shape;38;p3"/>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9" name="Google Shape;39;p3"/>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0" name="Google Shape;40;p3"/>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1" name="Google Shape;41;p3"/>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2" name="Google Shape;42;p3"/>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 name="Google Shape;43;p3"/>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 name="Google Shape;44;p3"/>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5" name="Google Shape;45;p3"/>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6" name="Google Shape;46;p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3"/>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 name="Google Shape;48;p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49" name="Google Shape;49;p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
        <p:nvSpPr>
          <p:cNvPr id="50" name="Google Shape;50;p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 name="Shape 57"/>
        <p:cNvGrpSpPr/>
        <p:nvPr/>
      </p:nvGrpSpPr>
      <p:grpSpPr>
        <a:xfrm>
          <a:off x="0" y="0"/>
          <a:ext cx="0" cy="0"/>
          <a:chOff x="0" y="0"/>
          <a:chExt cx="0" cy="0"/>
        </a:xfrm>
      </p:grpSpPr>
      <p:sp>
        <p:nvSpPr>
          <p:cNvPr id="58" name="Google Shape;58;p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59" name="Google Shape;59;p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60" name="Google Shape;60;p5"/>
          <p:cNvGrpSpPr/>
          <p:nvPr/>
        </p:nvGrpSpPr>
        <p:grpSpPr>
          <a:xfrm>
            <a:off x="0" y="0"/>
            <a:ext cx="9144000" cy="546100"/>
            <a:chOff x="0" y="0"/>
            <a:chExt cx="5760" cy="344"/>
          </a:xfrm>
        </p:grpSpPr>
        <p:sp>
          <p:nvSpPr>
            <p:cNvPr id="61" name="Google Shape;61;p5"/>
            <p:cNvSpPr txBox="1"/>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2" name="Google Shape;62;p5"/>
            <p:cNvSpPr txBox="1"/>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3" name="Google Shape;63;p5"/>
            <p:cNvSpPr txBox="1"/>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 name="Google Shape;64;p5"/>
            <p:cNvSpPr txBox="1"/>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5" name="Google Shape;65;p5"/>
            <p:cNvSpPr txBox="1"/>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6" name="Google Shape;66;p5"/>
            <p:cNvSpPr txBox="1"/>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7" name="Google Shape;67;p5"/>
            <p:cNvSpPr txBox="1"/>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8" name="Google Shape;68;p5"/>
            <p:cNvSpPr txBox="1"/>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9" name="Google Shape;69;p5"/>
            <p:cNvSpPr txBox="1"/>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70" name="Google Shape;70;p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71" name="Google Shape;71;p5"/>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2" name="Google Shape;72;p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 name="Shape 143"/>
        <p:cNvGrpSpPr/>
        <p:nvPr/>
      </p:nvGrpSpPr>
      <p:grpSpPr>
        <a:xfrm>
          <a:off x="0" y="0"/>
          <a:ext cx="0" cy="0"/>
          <a:chOff x="0" y="0"/>
          <a:chExt cx="0" cy="0"/>
        </a:xfrm>
      </p:grpSpPr>
      <p:sp>
        <p:nvSpPr>
          <p:cNvPr id="144" name="Google Shape;144;p1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145" name="Google Shape;145;p1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146" name="Google Shape;146;p17"/>
          <p:cNvGrpSpPr/>
          <p:nvPr/>
        </p:nvGrpSpPr>
        <p:grpSpPr>
          <a:xfrm>
            <a:off x="0" y="0"/>
            <a:ext cx="9144000" cy="546100"/>
            <a:chOff x="0" y="0"/>
            <a:chExt cx="5760" cy="344"/>
          </a:xfrm>
        </p:grpSpPr>
        <p:sp>
          <p:nvSpPr>
            <p:cNvPr id="147" name="Google Shape;147;p17"/>
            <p:cNvSpPr txBox="1"/>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48" name="Google Shape;148;p17"/>
            <p:cNvSpPr txBox="1"/>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49" name="Google Shape;149;p17"/>
            <p:cNvSpPr txBox="1"/>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50" name="Google Shape;150;p17"/>
            <p:cNvSpPr txBox="1"/>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51" name="Google Shape;151;p17"/>
            <p:cNvSpPr txBox="1"/>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52" name="Google Shape;152;p17"/>
            <p:cNvSpPr txBox="1"/>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53" name="Google Shape;153;p17"/>
            <p:cNvSpPr txBox="1"/>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54" name="Google Shape;154;p17"/>
            <p:cNvSpPr txBox="1"/>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55" name="Google Shape;155;p17"/>
            <p:cNvSpPr txBox="1"/>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156" name="Google Shape;156;p1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157" name="Google Shape;157;p17"/>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58" name="Google Shape;158;p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 name="Shape 223"/>
        <p:cNvGrpSpPr/>
        <p:nvPr/>
      </p:nvGrpSpPr>
      <p:grpSpPr>
        <a:xfrm>
          <a:off x="0" y="0"/>
          <a:ext cx="0" cy="0"/>
          <a:chOff x="0" y="0"/>
          <a:chExt cx="0" cy="0"/>
        </a:xfrm>
      </p:grpSpPr>
      <p:grpSp>
        <p:nvGrpSpPr>
          <p:cNvPr id="224" name="Google Shape;224;p28"/>
          <p:cNvGrpSpPr/>
          <p:nvPr/>
        </p:nvGrpSpPr>
        <p:grpSpPr>
          <a:xfrm>
            <a:off x="0" y="0"/>
            <a:ext cx="9144000" cy="6858000"/>
            <a:chOff x="0" y="0"/>
            <a:chExt cx="5760" cy="4320"/>
          </a:xfrm>
        </p:grpSpPr>
        <p:sp>
          <p:nvSpPr>
            <p:cNvPr id="225" name="Google Shape;225;p28"/>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26" name="Google Shape;226;p28"/>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227" name="Google Shape;227;p28"/>
            <p:cNvGrpSpPr/>
            <p:nvPr/>
          </p:nvGrpSpPr>
          <p:grpSpPr>
            <a:xfrm>
              <a:off x="0" y="672"/>
              <a:ext cx="1806" cy="1989"/>
              <a:chOff x="0" y="672"/>
              <a:chExt cx="1806" cy="1989"/>
            </a:xfrm>
          </p:grpSpPr>
          <p:sp>
            <p:nvSpPr>
              <p:cNvPr id="228" name="Google Shape;228;p28"/>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29" name="Google Shape;229;p28"/>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30" name="Google Shape;230;p28"/>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31" name="Google Shape;231;p28"/>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32" name="Google Shape;232;p28"/>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33" name="Google Shape;233;p28"/>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34" name="Google Shape;234;p28"/>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35" name="Google Shape;235;p28"/>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36" name="Google Shape;236;p28"/>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37" name="Google Shape;237;p28"/>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238" name="Google Shape;238;p2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9" name="Google Shape;239;p28"/>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0" name="Google Shape;240;p2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41" name="Google Shape;241;p2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42" name="Google Shape;242;p2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1"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 name="Shape 249"/>
        <p:cNvGrpSpPr/>
        <p:nvPr/>
      </p:nvGrpSpPr>
      <p:grpSpPr>
        <a:xfrm>
          <a:off x="0" y="0"/>
          <a:ext cx="0" cy="0"/>
          <a:chOff x="0" y="0"/>
          <a:chExt cx="0" cy="0"/>
        </a:xfrm>
      </p:grpSpPr>
      <p:grpSp>
        <p:nvGrpSpPr>
          <p:cNvPr id="250" name="Google Shape;250;p30"/>
          <p:cNvGrpSpPr/>
          <p:nvPr/>
        </p:nvGrpSpPr>
        <p:grpSpPr>
          <a:xfrm>
            <a:off x="0" y="0"/>
            <a:ext cx="9144000" cy="546100"/>
            <a:chOff x="0" y="0"/>
            <a:chExt cx="9144000" cy="546100"/>
          </a:xfrm>
        </p:grpSpPr>
        <p:sp>
          <p:nvSpPr>
            <p:cNvPr id="251" name="Google Shape;251;p30"/>
            <p:cNvSpPr txBox="1"/>
            <p:nvPr/>
          </p:nvSpPr>
          <p:spPr>
            <a:xfrm>
              <a:off x="0" y="0"/>
              <a:ext cx="285750" cy="5334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52" name="Google Shape;252;p30"/>
            <p:cNvSpPr txBox="1"/>
            <p:nvPr/>
          </p:nvSpPr>
          <p:spPr>
            <a:xfrm>
              <a:off x="412750" y="134938"/>
              <a:ext cx="8731250" cy="274637"/>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53" name="Google Shape;253;p30"/>
            <p:cNvSpPr txBox="1"/>
            <p:nvPr/>
          </p:nvSpPr>
          <p:spPr>
            <a:xfrm>
              <a:off x="409575" y="134938"/>
              <a:ext cx="138113" cy="1412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54" name="Google Shape;254;p30"/>
            <p:cNvSpPr txBox="1"/>
            <p:nvPr/>
          </p:nvSpPr>
          <p:spPr>
            <a:xfrm>
              <a:off x="547688" y="0"/>
              <a:ext cx="139700" cy="138113"/>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55" name="Google Shape;255;p30"/>
            <p:cNvSpPr txBox="1"/>
            <p:nvPr/>
          </p:nvSpPr>
          <p:spPr>
            <a:xfrm>
              <a:off x="547688" y="134938"/>
              <a:ext cx="139700" cy="1412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56" name="Google Shape;256;p30"/>
            <p:cNvSpPr txBox="1"/>
            <p:nvPr/>
          </p:nvSpPr>
          <p:spPr>
            <a:xfrm>
              <a:off x="274638" y="274638"/>
              <a:ext cx="136525" cy="138112"/>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57" name="Google Shape;257;p30"/>
            <p:cNvSpPr txBox="1"/>
            <p:nvPr/>
          </p:nvSpPr>
          <p:spPr>
            <a:xfrm>
              <a:off x="131763" y="136525"/>
              <a:ext cx="141287" cy="138113"/>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58" name="Google Shape;258;p30"/>
            <p:cNvSpPr txBox="1"/>
            <p:nvPr/>
          </p:nvSpPr>
          <p:spPr>
            <a:xfrm>
              <a:off x="409575" y="271463"/>
              <a:ext cx="138113" cy="138112"/>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59" name="Google Shape;259;p30"/>
            <p:cNvSpPr txBox="1"/>
            <p:nvPr/>
          </p:nvSpPr>
          <p:spPr>
            <a:xfrm>
              <a:off x="274638" y="409575"/>
              <a:ext cx="136525" cy="13652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260" name="Google Shape;260;p3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30"/>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2" name="Google Shape;262;p3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63" name="Google Shape;263;p3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
        <p:nvSpPr>
          <p:cNvPr id="264" name="Google Shape;264;p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2"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 name="Shape 271"/>
        <p:cNvGrpSpPr/>
        <p:nvPr/>
      </p:nvGrpSpPr>
      <p:grpSpPr>
        <a:xfrm>
          <a:off x="0" y="0"/>
          <a:ext cx="0" cy="0"/>
          <a:chOff x="0" y="0"/>
          <a:chExt cx="0" cy="0"/>
        </a:xfrm>
      </p:grpSpPr>
      <p:grpSp>
        <p:nvGrpSpPr>
          <p:cNvPr id="272" name="Google Shape;272;p32"/>
          <p:cNvGrpSpPr/>
          <p:nvPr/>
        </p:nvGrpSpPr>
        <p:grpSpPr>
          <a:xfrm>
            <a:off x="0" y="0"/>
            <a:ext cx="9144000" cy="6858000"/>
            <a:chOff x="0" y="0"/>
            <a:chExt cx="5760" cy="4320"/>
          </a:xfrm>
        </p:grpSpPr>
        <p:sp>
          <p:nvSpPr>
            <p:cNvPr id="273" name="Google Shape;273;p32"/>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74" name="Google Shape;274;p32"/>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275" name="Google Shape;275;p32"/>
            <p:cNvGrpSpPr/>
            <p:nvPr/>
          </p:nvGrpSpPr>
          <p:grpSpPr>
            <a:xfrm>
              <a:off x="0" y="672"/>
              <a:ext cx="1806" cy="1989"/>
              <a:chOff x="0" y="672"/>
              <a:chExt cx="1806" cy="1989"/>
            </a:xfrm>
          </p:grpSpPr>
          <p:sp>
            <p:nvSpPr>
              <p:cNvPr id="276" name="Google Shape;276;p32"/>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77" name="Google Shape;277;p32"/>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78" name="Google Shape;278;p32"/>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79" name="Google Shape;279;p32"/>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80" name="Google Shape;280;p32"/>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81" name="Google Shape;281;p32"/>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82" name="Google Shape;282;p32"/>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83" name="Google Shape;283;p32"/>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84" name="Google Shape;284;p32"/>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85" name="Google Shape;285;p32"/>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286" name="Google Shape;286;p3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287" name="Google Shape;287;p32"/>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88" name="Google Shape;288;p3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89" name="Google Shape;289;p3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90" name="Google Shape;290;p3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3"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 name="Shape 297"/>
        <p:cNvGrpSpPr/>
        <p:nvPr/>
      </p:nvGrpSpPr>
      <p:grpSpPr>
        <a:xfrm>
          <a:off x="0" y="0"/>
          <a:ext cx="0" cy="0"/>
          <a:chOff x="0" y="0"/>
          <a:chExt cx="0" cy="0"/>
        </a:xfrm>
      </p:grpSpPr>
      <p:sp>
        <p:nvSpPr>
          <p:cNvPr id="298" name="Google Shape;298;p3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99" name="Google Shape;299;p3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300" name="Google Shape;300;p34"/>
          <p:cNvGrpSpPr/>
          <p:nvPr/>
        </p:nvGrpSpPr>
        <p:grpSpPr>
          <a:xfrm>
            <a:off x="0" y="0"/>
            <a:ext cx="9144000" cy="546100"/>
            <a:chOff x="0" y="0"/>
            <a:chExt cx="5760" cy="344"/>
          </a:xfrm>
        </p:grpSpPr>
        <p:sp>
          <p:nvSpPr>
            <p:cNvPr id="301" name="Google Shape;301;p34"/>
            <p:cNvSpPr txBox="1"/>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02" name="Google Shape;302;p34"/>
            <p:cNvSpPr txBox="1"/>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03" name="Google Shape;303;p34"/>
            <p:cNvSpPr txBox="1"/>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04" name="Google Shape;304;p34"/>
            <p:cNvSpPr txBox="1"/>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05" name="Google Shape;305;p34"/>
            <p:cNvSpPr txBox="1"/>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06" name="Google Shape;306;p34"/>
            <p:cNvSpPr txBox="1"/>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07" name="Google Shape;307;p34"/>
            <p:cNvSpPr txBox="1"/>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08" name="Google Shape;308;p34"/>
            <p:cNvSpPr txBox="1"/>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09" name="Google Shape;309;p34"/>
            <p:cNvSpPr txBox="1"/>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310" name="Google Shape;310;p3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311" name="Google Shape;311;p3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312" name="Google Shape;312;p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3" name="Shape 383"/>
        <p:cNvGrpSpPr/>
        <p:nvPr/>
      </p:nvGrpSpPr>
      <p:grpSpPr>
        <a:xfrm>
          <a:off x="0" y="0"/>
          <a:ext cx="0" cy="0"/>
          <a:chOff x="0" y="0"/>
          <a:chExt cx="0" cy="0"/>
        </a:xfrm>
      </p:grpSpPr>
      <p:grpSp>
        <p:nvGrpSpPr>
          <p:cNvPr id="384" name="Google Shape;384;p46"/>
          <p:cNvGrpSpPr/>
          <p:nvPr/>
        </p:nvGrpSpPr>
        <p:grpSpPr>
          <a:xfrm>
            <a:off x="0" y="0"/>
            <a:ext cx="9144000" cy="6858000"/>
            <a:chOff x="0" y="0"/>
            <a:chExt cx="5760" cy="4320"/>
          </a:xfrm>
        </p:grpSpPr>
        <p:sp>
          <p:nvSpPr>
            <p:cNvPr id="385" name="Google Shape;385;p46"/>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86" name="Google Shape;386;p46"/>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387" name="Google Shape;387;p46"/>
            <p:cNvGrpSpPr/>
            <p:nvPr/>
          </p:nvGrpSpPr>
          <p:grpSpPr>
            <a:xfrm>
              <a:off x="0" y="672"/>
              <a:ext cx="1806" cy="1989"/>
              <a:chOff x="0" y="672"/>
              <a:chExt cx="1806" cy="1989"/>
            </a:xfrm>
          </p:grpSpPr>
          <p:sp>
            <p:nvSpPr>
              <p:cNvPr id="388" name="Google Shape;388;p46"/>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89" name="Google Shape;389;p46"/>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90" name="Google Shape;390;p46"/>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91" name="Google Shape;391;p46"/>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92" name="Google Shape;392;p46"/>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93" name="Google Shape;393;p46"/>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94" name="Google Shape;394;p46"/>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95" name="Google Shape;395;p46"/>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96" name="Google Shape;396;p46"/>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97" name="Google Shape;397;p46"/>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398" name="Google Shape;398;p4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399" name="Google Shape;399;p4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400" name="Google Shape;400;p4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401" name="Google Shape;401;p4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402" name="Google Shape;402;p4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5"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1.png"/><Relationship Id="rId5"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32.png"/><Relationship Id="rId5"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3.xml"/><Relationship Id="rId3" Type="http://schemas.openxmlformats.org/officeDocument/2006/relationships/image" Target="../media/image31.png"/><Relationship Id="rId4" Type="http://schemas.openxmlformats.org/officeDocument/2006/relationships/image" Target="../media/image1.png"/><Relationship Id="rId5"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4.xml"/><Relationship Id="rId3" Type="http://schemas.openxmlformats.org/officeDocument/2006/relationships/image" Target="../media/image31.png"/><Relationship Id="rId4" Type="http://schemas.openxmlformats.org/officeDocument/2006/relationships/image" Target="../media/image1.png"/><Relationship Id="rId5"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hyperlink" Target="http://www.youtube.com/watch?v=c6fdZmTwhWo" TargetMode="External"/><Relationship Id="rId5" Type="http://schemas.openxmlformats.org/officeDocument/2006/relationships/image" Target="../media/image3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41.png"/><Relationship Id="rId5"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2.xml"/><Relationship Id="rId3" Type="http://schemas.openxmlformats.org/officeDocument/2006/relationships/image" Target="../media/image40.png"/><Relationship Id="rId4" Type="http://schemas.openxmlformats.org/officeDocument/2006/relationships/image" Target="../media/image1.png"/><Relationship Id="rId5"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42.png"/><Relationship Id="rId5"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47.png"/><Relationship Id="rId5"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60.xml"/><Relationship Id="rId3"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52.png"/><Relationship Id="rId5"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63.xml"/><Relationship Id="rId3"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1.png"/><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1.pn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95"/>
          <p:cNvSpPr txBox="1"/>
          <p:nvPr>
            <p:ph idx="1" type="subTitle"/>
          </p:nvPr>
        </p:nvSpPr>
        <p:spPr>
          <a:xfrm>
            <a:off x="2555875" y="4292600"/>
            <a:ext cx="5921375" cy="4572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1800"/>
              <a:buNone/>
            </a:pPr>
            <a:r>
              <a:rPr b="0" i="0" lang="en-US" sz="2400" u="none">
                <a:solidFill>
                  <a:schemeClr val="dk1"/>
                </a:solidFill>
                <a:latin typeface="Arial"/>
                <a:ea typeface="Arial"/>
                <a:cs typeface="Arial"/>
                <a:sym typeface="Arial"/>
              </a:rPr>
              <a:t> </a:t>
            </a:r>
            <a:endParaRPr/>
          </a:p>
          <a:p>
            <a:pPr indent="0" lvl="0" marL="0" rtl="0" algn="r">
              <a:lnSpc>
                <a:spcPct val="90000"/>
              </a:lnSpc>
              <a:spcBef>
                <a:spcPts val="480"/>
              </a:spcBef>
              <a:spcAft>
                <a:spcPts val="0"/>
              </a:spcAft>
              <a:buSzPts val="1800"/>
              <a:buNone/>
            </a:pPr>
            <a:r>
              <a:rPr b="0" i="0" lang="en-US" sz="2400" u="none">
                <a:solidFill>
                  <a:schemeClr val="dk1"/>
                </a:solidFill>
                <a:latin typeface="Arial"/>
                <a:ea typeface="Arial"/>
                <a:cs typeface="Arial"/>
                <a:sym typeface="Arial"/>
              </a:rPr>
              <a:t>Prof Wellington</a:t>
            </a:r>
            <a:endParaRPr/>
          </a:p>
          <a:p>
            <a:pPr indent="0" lvl="0" marL="0" rtl="0" algn="r">
              <a:lnSpc>
                <a:spcPct val="90000"/>
              </a:lnSpc>
              <a:spcBef>
                <a:spcPts val="480"/>
              </a:spcBef>
              <a:spcAft>
                <a:spcPts val="0"/>
              </a:spcAft>
              <a:buSzPts val="1800"/>
              <a:buNone/>
            </a:pPr>
            <a:r>
              <a:rPr b="0" i="0" lang="en-US" sz="2400" u="none">
                <a:solidFill>
                  <a:schemeClr val="dk1"/>
                </a:solidFill>
                <a:latin typeface="Arial"/>
                <a:ea typeface="Arial"/>
                <a:cs typeface="Arial"/>
                <a:sym typeface="Arial"/>
              </a:rPr>
              <a:t>Jose.wellington@ceub.edu.br</a:t>
            </a:r>
            <a:endParaRPr/>
          </a:p>
          <a:p>
            <a:pPr indent="0" lvl="0" marL="0" rtl="0" algn="l">
              <a:lnSpc>
                <a:spcPct val="100000"/>
              </a:lnSpc>
              <a:spcBef>
                <a:spcPts val="480"/>
              </a:spcBef>
              <a:spcAft>
                <a:spcPts val="0"/>
              </a:spcAft>
              <a:buSzPts val="1800"/>
              <a:buFont typeface="Noto Sans Symbols"/>
              <a:buNone/>
            </a:pPr>
            <a:r>
              <a:t/>
            </a:r>
            <a:endParaRPr b="0" i="0" sz="2400" u="none">
              <a:solidFill>
                <a:schemeClr val="dk1"/>
              </a:solidFill>
              <a:latin typeface="Arial"/>
              <a:ea typeface="Arial"/>
              <a:cs typeface="Arial"/>
              <a:sym typeface="Arial"/>
            </a:endParaRPr>
          </a:p>
        </p:txBody>
      </p:sp>
      <p:sp>
        <p:nvSpPr>
          <p:cNvPr id="811" name="Google Shape;811;p95"/>
          <p:cNvSpPr txBox="1"/>
          <p:nvPr>
            <p:ph type="ctrTitle"/>
          </p:nvPr>
        </p:nvSpPr>
        <p:spPr>
          <a:xfrm>
            <a:off x="2916237" y="1916112"/>
            <a:ext cx="6019800" cy="285908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Arial"/>
              <a:buNone/>
            </a:pPr>
            <a:br>
              <a:rPr b="0" i="0" lang="en-US" sz="3200" u="none">
                <a:solidFill>
                  <a:schemeClr val="lt1"/>
                </a:solidFill>
                <a:latin typeface="Arial"/>
                <a:ea typeface="Arial"/>
                <a:cs typeface="Arial"/>
                <a:sym typeface="Arial"/>
              </a:rPr>
            </a:br>
            <a:r>
              <a:rPr b="1" i="0" lang="en-US" sz="2400" u="none">
                <a:solidFill>
                  <a:srgbClr val="FFFFFF"/>
                </a:solidFill>
                <a:latin typeface="Arial"/>
                <a:ea typeface="Arial"/>
                <a:cs typeface="Arial"/>
                <a:sym typeface="Arial"/>
              </a:rPr>
              <a:t>Revisão de Normalização</a:t>
            </a:r>
            <a:br>
              <a:rPr b="1" i="0" lang="en-US" sz="2400" u="none">
                <a:solidFill>
                  <a:srgbClr val="FFFFFF"/>
                </a:solidFill>
                <a:latin typeface="Arial"/>
                <a:ea typeface="Arial"/>
                <a:cs typeface="Arial"/>
                <a:sym typeface="Arial"/>
              </a:rPr>
            </a:br>
            <a:br>
              <a:rPr b="1" i="0" lang="en-US" sz="2400" u="none">
                <a:solidFill>
                  <a:srgbClr val="FFFFFF"/>
                </a:solidFill>
                <a:latin typeface="Arial"/>
                <a:ea typeface="Arial"/>
                <a:cs typeface="Arial"/>
                <a:sym typeface="Arial"/>
              </a:rPr>
            </a:br>
            <a:r>
              <a:rPr b="1" lang="en-US" sz="2400"/>
              <a:t>Ciência de Dados</a:t>
            </a:r>
            <a:br>
              <a:rPr b="0" i="0" lang="en-US" sz="2800" u="none">
                <a:solidFill>
                  <a:schemeClr val="lt1"/>
                </a:solidFill>
                <a:latin typeface="Arial"/>
                <a:ea typeface="Arial"/>
                <a:cs typeface="Arial"/>
                <a:sym typeface="Arial"/>
              </a:rPr>
            </a:br>
            <a:br>
              <a:rPr b="0" i="0" lang="en-US" sz="5400" u="none">
                <a:solidFill>
                  <a:schemeClr val="dk1"/>
                </a:solidFill>
                <a:latin typeface="Arial"/>
                <a:ea typeface="Arial"/>
                <a:cs typeface="Arial"/>
                <a:sym typeface="Arial"/>
              </a:rPr>
            </a:br>
            <a:endParaRPr/>
          </a:p>
        </p:txBody>
      </p:sp>
      <p:sp>
        <p:nvSpPr>
          <p:cNvPr id="812" name="Google Shape;812;p9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813" name="Google Shape;813;p95"/>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814" name="Google Shape;814;p95"/>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Tree>
  </p:cSld>
  <p:clrMapOvr>
    <a:masterClrMapping/>
  </p:clrMapOvr>
  <p:transition>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0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06" name="Google Shape;906;p104"/>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Conhecimento</a:t>
            </a:r>
            <a:endParaRPr b="0" i="0" sz="4400" u="none" cap="none" strike="noStrike">
              <a:solidFill>
                <a:schemeClr val="dk1"/>
              </a:solidFill>
              <a:latin typeface="Arial"/>
              <a:ea typeface="Arial"/>
              <a:cs typeface="Arial"/>
              <a:sym typeface="Arial"/>
            </a:endParaRPr>
          </a:p>
        </p:txBody>
      </p:sp>
      <p:sp>
        <p:nvSpPr>
          <p:cNvPr id="907" name="Google Shape;907;p104"/>
          <p:cNvSpPr txBox="1"/>
          <p:nvPr/>
        </p:nvSpPr>
        <p:spPr>
          <a:xfrm>
            <a:off x="3995737" y="1484312"/>
            <a:ext cx="4757737"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É obtido pela </a:t>
            </a:r>
            <a:r>
              <a:rPr b="1" i="0" lang="en-US" sz="2400" u="none" cap="none" strike="noStrike">
                <a:solidFill>
                  <a:srgbClr val="000000"/>
                </a:solidFill>
                <a:latin typeface="Arial"/>
                <a:ea typeface="Arial"/>
                <a:cs typeface="Arial"/>
                <a:sym typeface="Arial"/>
              </a:rPr>
              <a:t>interpretação</a:t>
            </a:r>
            <a:r>
              <a:rPr b="0" i="0" lang="en-US" sz="2400" u="none" cap="none" strike="noStrike">
                <a:solidFill>
                  <a:srgbClr val="000000"/>
                </a:solidFill>
                <a:latin typeface="Arial"/>
                <a:ea typeface="Arial"/>
                <a:cs typeface="Arial"/>
                <a:sym typeface="Arial"/>
              </a:rPr>
              <a:t> e integração de vários dados e informações.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O </a:t>
            </a:r>
            <a:r>
              <a:rPr b="1" i="0" lang="en-US" sz="2400" u="none" cap="none" strike="noStrike">
                <a:solidFill>
                  <a:srgbClr val="000000"/>
                </a:solidFill>
                <a:latin typeface="Arial"/>
                <a:ea typeface="Arial"/>
                <a:cs typeface="Arial"/>
                <a:sym typeface="Arial"/>
              </a:rPr>
              <a:t>processo de transformação </a:t>
            </a:r>
            <a:r>
              <a:rPr b="0" i="0" lang="en-US" sz="2400" u="none" cap="none" strike="noStrike">
                <a:solidFill>
                  <a:srgbClr val="000000"/>
                </a:solidFill>
                <a:latin typeface="Arial"/>
                <a:ea typeface="Arial"/>
                <a:cs typeface="Arial"/>
                <a:sym typeface="Arial"/>
              </a:rPr>
              <a:t>é realizado por meio de </a:t>
            </a:r>
            <a:r>
              <a:rPr b="1" i="0" lang="en-US" sz="2400" u="none" cap="none" strike="noStrike">
                <a:solidFill>
                  <a:srgbClr val="000000"/>
                </a:solidFill>
                <a:latin typeface="Arial"/>
                <a:ea typeface="Arial"/>
                <a:cs typeface="Arial"/>
                <a:sym typeface="Arial"/>
              </a:rPr>
              <a:t>avaliação de dados e informações</a:t>
            </a:r>
            <a:r>
              <a:rPr b="0" i="0" lang="en-US" sz="2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908" name="Google Shape;908;p104"/>
          <p:cNvPicPr preferRelativeResize="0"/>
          <p:nvPr/>
        </p:nvPicPr>
        <p:blipFill rotWithShape="1">
          <a:blip r:embed="rId3">
            <a:alphaModFix/>
          </a:blip>
          <a:srcRect b="0" l="0" r="0" t="0"/>
          <a:stretch/>
        </p:blipFill>
        <p:spPr>
          <a:xfrm>
            <a:off x="214312" y="2071687"/>
            <a:ext cx="3676650" cy="2143125"/>
          </a:xfrm>
          <a:prstGeom prst="rect">
            <a:avLst/>
          </a:prstGeom>
          <a:noFill/>
          <a:ln>
            <a:noFill/>
          </a:ln>
        </p:spPr>
      </p:pic>
      <p:pic>
        <p:nvPicPr>
          <p:cNvPr id="909" name="Google Shape;909;p104"/>
          <p:cNvPicPr preferRelativeResize="0"/>
          <p:nvPr/>
        </p:nvPicPr>
        <p:blipFill rotWithShape="1">
          <a:blip r:embed="rId4">
            <a:alphaModFix/>
          </a:blip>
          <a:srcRect b="0" l="0" r="0" t="0"/>
          <a:stretch/>
        </p:blipFill>
        <p:spPr>
          <a:xfrm>
            <a:off x="7267575" y="508000"/>
            <a:ext cx="1439862" cy="495300"/>
          </a:xfrm>
          <a:prstGeom prst="rect">
            <a:avLst/>
          </a:prstGeom>
          <a:noFill/>
          <a:ln>
            <a:noFill/>
          </a:ln>
        </p:spPr>
      </p:pic>
      <p:sp>
        <p:nvSpPr>
          <p:cNvPr id="910" name="Google Shape;910;p104"/>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0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16" name="Google Shape;916;p105"/>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Inteligência</a:t>
            </a:r>
            <a:endParaRPr b="0" i="0" sz="4400" u="none" cap="none" strike="noStrike">
              <a:solidFill>
                <a:schemeClr val="dk1"/>
              </a:solidFill>
              <a:latin typeface="Arial"/>
              <a:ea typeface="Arial"/>
              <a:cs typeface="Arial"/>
              <a:sym typeface="Arial"/>
            </a:endParaRPr>
          </a:p>
        </p:txBody>
      </p:sp>
      <p:sp>
        <p:nvSpPr>
          <p:cNvPr id="917" name="Google Shape;917;p105"/>
          <p:cNvSpPr txBox="1"/>
          <p:nvPr/>
        </p:nvSpPr>
        <p:spPr>
          <a:xfrm>
            <a:off x="3995737" y="1484312"/>
            <a:ext cx="4757737" cy="947737"/>
          </a:xfrm>
          <a:prstGeom prst="rect">
            <a:avLst/>
          </a:prstGeom>
          <a:noFill/>
          <a:ln>
            <a:noFill/>
          </a:ln>
        </p:spPr>
        <p:txBody>
          <a:bodyPr anchorCtr="0" anchor="t" bIns="45700" lIns="91425" spcFirstLastPara="1" rIns="91425" wrap="square" tIns="45700">
            <a:noAutofit/>
          </a:bodyPr>
          <a:lstStyle/>
          <a:p>
            <a:pPr indent="-127000" lvl="0" marL="0" marR="0" rtl="0" algn="just">
              <a:lnSpc>
                <a:spcPct val="15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 Busca identificar tendências do mercado, desenvolver </a:t>
            </a:r>
            <a:r>
              <a:rPr b="1" i="0" lang="en-US" sz="2000" u="none" cap="none" strike="noStrike">
                <a:solidFill>
                  <a:srgbClr val="000000"/>
                </a:solidFill>
                <a:latin typeface="Arial"/>
                <a:ea typeface="Arial"/>
                <a:cs typeface="Arial"/>
                <a:sym typeface="Arial"/>
              </a:rPr>
              <a:t>análises estratégicas</a:t>
            </a:r>
            <a:r>
              <a:rPr b="0" i="0" lang="en-US" sz="2000" u="none" cap="none" strike="noStrike">
                <a:solidFill>
                  <a:srgbClr val="000000"/>
                </a:solidFill>
                <a:latin typeface="Arial"/>
                <a:ea typeface="Arial"/>
                <a:cs typeface="Arial"/>
                <a:sym typeface="Arial"/>
              </a:rPr>
              <a:t>, descobrir oportunidades e </a:t>
            </a:r>
            <a:r>
              <a:rPr b="1" i="0" lang="en-US" sz="2000" u="none" cap="none" strike="noStrike">
                <a:solidFill>
                  <a:srgbClr val="000000"/>
                </a:solidFill>
                <a:latin typeface="Arial"/>
                <a:ea typeface="Arial"/>
                <a:cs typeface="Arial"/>
                <a:sym typeface="Arial"/>
              </a:rPr>
              <a:t>mapear riscos </a:t>
            </a:r>
            <a:r>
              <a:rPr b="0" i="0" lang="en-US" sz="2000" u="none" cap="none" strike="noStrike">
                <a:solidFill>
                  <a:srgbClr val="000000"/>
                </a:solidFill>
                <a:latin typeface="Arial"/>
                <a:ea typeface="Arial"/>
                <a:cs typeface="Arial"/>
                <a:sym typeface="Arial"/>
              </a:rPr>
              <a:t>através de metodologias científicas.</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A Inteligência é o processo contínuo de </a:t>
            </a:r>
            <a:r>
              <a:rPr b="1" i="0" lang="en-US" sz="2000" u="none" cap="none" strike="noStrike">
                <a:solidFill>
                  <a:srgbClr val="000000"/>
                </a:solidFill>
                <a:latin typeface="Arial"/>
                <a:ea typeface="Arial"/>
                <a:cs typeface="Arial"/>
                <a:sym typeface="Arial"/>
              </a:rPr>
              <a:t>monitoramento</a:t>
            </a:r>
            <a:r>
              <a:rPr b="0" i="0" lang="en-US" sz="2000" u="none" cap="none" strike="noStrike">
                <a:solidFill>
                  <a:srgbClr val="000000"/>
                </a:solidFill>
                <a:latin typeface="Arial"/>
                <a:ea typeface="Arial"/>
                <a:cs typeface="Arial"/>
                <a:sym typeface="Arial"/>
              </a:rPr>
              <a:t> e </a:t>
            </a:r>
            <a:r>
              <a:rPr b="1" i="0" lang="en-US" sz="2000" u="none" cap="none" strike="noStrike">
                <a:solidFill>
                  <a:srgbClr val="000000"/>
                </a:solidFill>
                <a:latin typeface="Arial"/>
                <a:ea typeface="Arial"/>
                <a:cs typeface="Arial"/>
                <a:sym typeface="Arial"/>
              </a:rPr>
              <a:t>análise estratégica </a:t>
            </a:r>
            <a:r>
              <a:rPr b="0" i="0" lang="en-US" sz="2000" u="none" cap="none" strike="noStrike">
                <a:solidFill>
                  <a:srgbClr val="000000"/>
                </a:solidFill>
                <a:latin typeface="Arial"/>
                <a:ea typeface="Arial"/>
                <a:cs typeface="Arial"/>
                <a:sym typeface="Arial"/>
              </a:rPr>
              <a:t>dos cenários e conjunturas mercadológicas em que determinada empresa está inserida.</a:t>
            </a:r>
            <a:endParaRPr b="0" i="0" sz="1400" u="none" cap="none" strike="noStrike">
              <a:solidFill>
                <a:srgbClr val="000000"/>
              </a:solidFill>
              <a:latin typeface="Arial"/>
              <a:ea typeface="Arial"/>
              <a:cs typeface="Arial"/>
              <a:sym typeface="Arial"/>
            </a:endParaRPr>
          </a:p>
        </p:txBody>
      </p:sp>
      <p:pic>
        <p:nvPicPr>
          <p:cNvPr id="918" name="Google Shape;918;p105"/>
          <p:cNvPicPr preferRelativeResize="0"/>
          <p:nvPr/>
        </p:nvPicPr>
        <p:blipFill rotWithShape="1">
          <a:blip r:embed="rId3">
            <a:alphaModFix/>
          </a:blip>
          <a:srcRect b="0" l="0" r="0" t="0"/>
          <a:stretch/>
        </p:blipFill>
        <p:spPr>
          <a:xfrm>
            <a:off x="539750" y="1844675"/>
            <a:ext cx="2836862" cy="3887787"/>
          </a:xfrm>
          <a:prstGeom prst="rect">
            <a:avLst/>
          </a:prstGeom>
          <a:noFill/>
          <a:ln>
            <a:noFill/>
          </a:ln>
        </p:spPr>
      </p:pic>
      <p:pic>
        <p:nvPicPr>
          <p:cNvPr id="919" name="Google Shape;919;p105"/>
          <p:cNvPicPr preferRelativeResize="0"/>
          <p:nvPr/>
        </p:nvPicPr>
        <p:blipFill rotWithShape="1">
          <a:blip r:embed="rId4">
            <a:alphaModFix/>
          </a:blip>
          <a:srcRect b="0" l="0" r="0" t="0"/>
          <a:stretch/>
        </p:blipFill>
        <p:spPr>
          <a:xfrm>
            <a:off x="7285037" y="531812"/>
            <a:ext cx="1439862" cy="495300"/>
          </a:xfrm>
          <a:prstGeom prst="rect">
            <a:avLst/>
          </a:prstGeom>
          <a:noFill/>
          <a:ln>
            <a:noFill/>
          </a:ln>
        </p:spPr>
      </p:pic>
      <p:sp>
        <p:nvSpPr>
          <p:cNvPr id="920" name="Google Shape;920;p105"/>
          <p:cNvSpPr txBox="1"/>
          <p:nvPr/>
        </p:nvSpPr>
        <p:spPr>
          <a:xfrm>
            <a:off x="179387" y="616585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06"/>
          <p:cNvSpPr txBox="1"/>
          <p:nvPr>
            <p:ph type="ctrTitle"/>
          </p:nvPr>
        </p:nvSpPr>
        <p:spPr>
          <a:xfrm>
            <a:off x="2268537" y="1628775"/>
            <a:ext cx="6019800" cy="285908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2800"/>
              <a:buFont typeface="Arial"/>
              <a:buNone/>
            </a:pPr>
            <a:r>
              <a:rPr b="1" i="0" lang="en-US" sz="2800" u="none">
                <a:solidFill>
                  <a:srgbClr val="FFFFFF"/>
                </a:solidFill>
                <a:latin typeface="Arial"/>
                <a:ea typeface="Arial"/>
                <a:cs typeface="Arial"/>
                <a:sym typeface="Arial"/>
              </a:rPr>
              <a:t>Forma Normal</a:t>
            </a:r>
            <a:br>
              <a:rPr b="0" i="0" lang="en-US" sz="2800" u="none">
                <a:solidFill>
                  <a:schemeClr val="dk1"/>
                </a:solidFill>
                <a:latin typeface="Arial"/>
                <a:ea typeface="Arial"/>
                <a:cs typeface="Arial"/>
                <a:sym typeface="Arial"/>
              </a:rPr>
            </a:br>
            <a:endParaRPr/>
          </a:p>
        </p:txBody>
      </p:sp>
      <p:sp>
        <p:nvSpPr>
          <p:cNvPr id="927" name="Google Shape;927;p10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28" name="Google Shape;928;p106"/>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929" name="Google Shape;929;p106"/>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07"/>
          <p:cNvSpPr txBox="1"/>
          <p:nvPr/>
        </p:nvSpPr>
        <p:spPr>
          <a:xfrm>
            <a:off x="457200" y="460375"/>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Arial"/>
                <a:ea typeface="Arial"/>
                <a:cs typeface="Arial"/>
                <a:sym typeface="Arial"/>
              </a:rPr>
              <a:t>Normalização de dados</a:t>
            </a:r>
            <a:endParaRPr b="0" i="0" sz="1400" u="none" cap="none" strike="noStrike">
              <a:solidFill>
                <a:srgbClr val="000000"/>
              </a:solidFill>
              <a:latin typeface="Arial"/>
              <a:ea typeface="Arial"/>
              <a:cs typeface="Arial"/>
              <a:sym typeface="Arial"/>
            </a:endParaRPr>
          </a:p>
        </p:txBody>
      </p:sp>
      <p:sp>
        <p:nvSpPr>
          <p:cNvPr id="937" name="Google Shape;937;p107"/>
          <p:cNvSpPr txBox="1"/>
          <p:nvPr/>
        </p:nvSpPr>
        <p:spPr>
          <a:xfrm>
            <a:off x="457200" y="1600200"/>
            <a:ext cx="49784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000000"/>
                </a:solidFill>
                <a:latin typeface="Arial"/>
                <a:ea typeface="Arial"/>
                <a:cs typeface="Arial"/>
                <a:sym typeface="Arial"/>
              </a:rPr>
              <a:t>Regras:</a:t>
            </a:r>
            <a:endParaRPr b="0" i="0" sz="1400" u="none" cap="none" strike="noStrike">
              <a:solidFill>
                <a:srgbClr val="000000"/>
              </a:solidFill>
              <a:latin typeface="Arial"/>
              <a:ea typeface="Arial"/>
              <a:cs typeface="Arial"/>
              <a:sym typeface="Arial"/>
            </a:endParaRPr>
          </a:p>
          <a:p>
            <a:pPr indent="-107950" lvl="1" marL="742950" marR="0" rtl="0" algn="l">
              <a:lnSpc>
                <a:spcPct val="100000"/>
              </a:lnSpc>
              <a:spcBef>
                <a:spcPts val="560"/>
              </a:spcBef>
              <a:spcAft>
                <a:spcPts val="0"/>
              </a:spcAft>
              <a:buClr>
                <a:schemeClr val="dk1"/>
              </a:buClr>
              <a:buSzPts val="2800"/>
              <a:buFont typeface="Arial"/>
              <a:buNone/>
            </a:pPr>
            <a:r>
              <a:t/>
            </a:r>
            <a:endParaRPr b="0" i="0" sz="2800" u="none" cap="none" strike="noStrike">
              <a:solidFill>
                <a:srgbClr val="000000"/>
              </a:solidFill>
              <a:latin typeface="Arial"/>
              <a:ea typeface="Arial"/>
              <a:cs typeface="Arial"/>
              <a:sym typeface="Arial"/>
            </a:endParaRPr>
          </a:p>
          <a:p>
            <a:pPr indent="-285750" lvl="1" marL="74295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1ª Forma Normal (1FN).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2ª Forma Normal (2FN).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3ª Forma Normal (3FN).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4ª Forma Normal (4FN).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5ª Forma Normal (5FN).</a:t>
            </a:r>
            <a:endParaRPr b="0" i="0" sz="1400" u="none" cap="none" strike="noStrike">
              <a:solidFill>
                <a:srgbClr val="000000"/>
              </a:solidFill>
              <a:latin typeface="Arial"/>
              <a:ea typeface="Arial"/>
              <a:cs typeface="Arial"/>
              <a:sym typeface="Arial"/>
            </a:endParaRPr>
          </a:p>
        </p:txBody>
      </p:sp>
      <p:pic>
        <p:nvPicPr>
          <p:cNvPr id="938" name="Google Shape;938;p107"/>
          <p:cNvPicPr preferRelativeResize="0"/>
          <p:nvPr/>
        </p:nvPicPr>
        <p:blipFill rotWithShape="1">
          <a:blip r:embed="rId3">
            <a:alphaModFix/>
          </a:blip>
          <a:srcRect b="0" l="0" r="0" t="0"/>
          <a:stretch/>
        </p:blipFill>
        <p:spPr>
          <a:xfrm>
            <a:off x="4140200" y="1787525"/>
            <a:ext cx="4924425" cy="4162425"/>
          </a:xfrm>
          <a:prstGeom prst="rect">
            <a:avLst/>
          </a:prstGeom>
          <a:noFill/>
          <a:ln>
            <a:noFill/>
          </a:ln>
        </p:spPr>
      </p:pic>
      <p:pic>
        <p:nvPicPr>
          <p:cNvPr id="939" name="Google Shape;939;p107"/>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940" name="Google Shape;940;p10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41" name="Google Shape;941;p107"/>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08"/>
          <p:cNvSpPr txBox="1"/>
          <p:nvPr/>
        </p:nvSpPr>
        <p:spPr>
          <a:xfrm>
            <a:off x="104775" y="642937"/>
            <a:ext cx="5267325" cy="7207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1. Forma Normal</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10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949" name="Google Shape;949;p108"/>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950" name="Google Shape;950;p10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51" name="Google Shape;951;p108"/>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952" name="Google Shape;952;p108"/>
          <p:cNvSpPr txBox="1"/>
          <p:nvPr/>
        </p:nvSpPr>
        <p:spPr>
          <a:xfrm>
            <a:off x="219075" y="1363662"/>
            <a:ext cx="3705225" cy="23495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Foi definida para </a:t>
            </a:r>
            <a:r>
              <a:rPr b="1" i="0" lang="en-US" sz="2000" u="none" cap="none" strike="noStrike">
                <a:solidFill>
                  <a:srgbClr val="FF0000"/>
                </a:solidFill>
                <a:latin typeface="Arial"/>
                <a:ea typeface="Arial"/>
                <a:cs typeface="Arial"/>
                <a:sym typeface="Arial"/>
              </a:rPr>
              <a:t>não permitir atributos multivalorados </a:t>
            </a:r>
            <a:r>
              <a:rPr b="0" i="0" lang="en-US" sz="2000" u="none" cap="none" strike="noStrike">
                <a:solidFill>
                  <a:srgbClr val="000000"/>
                </a:solidFill>
                <a:latin typeface="Arial"/>
                <a:ea typeface="Arial"/>
                <a:cs typeface="Arial"/>
                <a:sym typeface="Arial"/>
              </a:rPr>
              <a:t>ou atributos compostos.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Uma está em 1FN se e somente se todos os seus atributos contêm apenas valores atômicos (simples, indivisíveis)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- 1 domínio é atômico se os elementos desse domínio são considerados como unidades indivisíveis.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953" name="Google Shape;953;p108"/>
          <p:cNvPicPr preferRelativeResize="0"/>
          <p:nvPr/>
        </p:nvPicPr>
        <p:blipFill rotWithShape="1">
          <a:blip r:embed="rId4">
            <a:alphaModFix/>
          </a:blip>
          <a:srcRect b="0" l="0" r="0" t="0"/>
          <a:stretch/>
        </p:blipFill>
        <p:spPr>
          <a:xfrm>
            <a:off x="4211637" y="1557337"/>
            <a:ext cx="4878387" cy="2879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09"/>
          <p:cNvSpPr txBox="1"/>
          <p:nvPr/>
        </p:nvSpPr>
        <p:spPr>
          <a:xfrm>
            <a:off x="104775" y="642937"/>
            <a:ext cx="5267325" cy="7207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1. Forma Normal</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10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961" name="Google Shape;961;p10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962" name="Google Shape;962;p10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963" name="Google Shape;963;p109"/>
          <p:cNvPicPr preferRelativeResize="0"/>
          <p:nvPr/>
        </p:nvPicPr>
        <p:blipFill rotWithShape="1">
          <a:blip r:embed="rId4">
            <a:alphaModFix/>
          </a:blip>
          <a:srcRect b="0" l="0" r="0" t="0"/>
          <a:stretch/>
        </p:blipFill>
        <p:spPr>
          <a:xfrm>
            <a:off x="-12700" y="1373187"/>
            <a:ext cx="5605462" cy="3351212"/>
          </a:xfrm>
          <a:prstGeom prst="rect">
            <a:avLst/>
          </a:prstGeom>
          <a:noFill/>
          <a:ln>
            <a:noFill/>
          </a:ln>
        </p:spPr>
      </p:pic>
      <p:pic>
        <p:nvPicPr>
          <p:cNvPr id="964" name="Google Shape;964;p109"/>
          <p:cNvPicPr preferRelativeResize="0"/>
          <p:nvPr/>
        </p:nvPicPr>
        <p:blipFill rotWithShape="1">
          <a:blip r:embed="rId5">
            <a:alphaModFix/>
          </a:blip>
          <a:srcRect b="0" l="0" r="0" t="0"/>
          <a:stretch/>
        </p:blipFill>
        <p:spPr>
          <a:xfrm>
            <a:off x="4211637" y="4292600"/>
            <a:ext cx="5240337" cy="2089150"/>
          </a:xfrm>
          <a:prstGeom prst="rect">
            <a:avLst/>
          </a:prstGeom>
          <a:noFill/>
          <a:ln>
            <a:noFill/>
          </a:ln>
        </p:spPr>
      </p:pic>
      <p:sp>
        <p:nvSpPr>
          <p:cNvPr id="965" name="Google Shape;965;p109"/>
          <p:cNvSpPr/>
          <p:nvPr/>
        </p:nvSpPr>
        <p:spPr>
          <a:xfrm rot="-1560000">
            <a:off x="5508625" y="2565400"/>
            <a:ext cx="684212" cy="1150937"/>
          </a:xfrm>
          <a:prstGeom prst="downArrow">
            <a:avLst>
              <a:gd fmla="val 20424" name="adj1"/>
              <a:gd fmla="val 8556" name="adj2"/>
            </a:avLst>
          </a:prstGeom>
          <a:solidFill>
            <a:schemeClr val="accent1"/>
          </a:solidFill>
          <a:ln cap="flat" cmpd="sng" w="25400">
            <a:solidFill>
              <a:srgbClr val="6F6F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966" name="Google Shape;966;p109"/>
          <p:cNvSpPr txBox="1"/>
          <p:nvPr/>
        </p:nvSpPr>
        <p:spPr>
          <a:xfrm>
            <a:off x="9887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400" u="none" cap="none" strike="noStrike">
                <a:solidFill>
                  <a:schemeClr val="dk1"/>
                </a:solidFill>
                <a:latin typeface="Arial"/>
                <a:ea typeface="Arial"/>
                <a:cs typeface="Arial"/>
                <a:sym typeface="Arial"/>
              </a:rPr>
              <a:t>Aula  - Ciência de dados</a:t>
            </a:r>
            <a:endParaRPr b="0" i="0" sz="1600" u="none" cap="none" strike="noStrike">
              <a:solidFill>
                <a:srgbClr val="000000"/>
              </a:solidFill>
              <a:latin typeface="Arial"/>
              <a:ea typeface="Arial"/>
              <a:cs typeface="Arial"/>
              <a:sym typeface="Arial"/>
            </a:endParaRPr>
          </a:p>
        </p:txBody>
      </p:sp>
      <p:sp>
        <p:nvSpPr>
          <p:cNvPr id="967" name="Google Shape;967;p10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10"/>
          <p:cNvSpPr txBox="1"/>
          <p:nvPr/>
        </p:nvSpPr>
        <p:spPr>
          <a:xfrm>
            <a:off x="104775" y="642937"/>
            <a:ext cx="5267325" cy="7207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2. Forma Normal</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10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975" name="Google Shape;975;p11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976" name="Google Shape;976;p11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77" name="Google Shape;977;p110"/>
          <p:cNvSpPr txBox="1"/>
          <p:nvPr/>
        </p:nvSpPr>
        <p:spPr>
          <a:xfrm>
            <a:off x="219075" y="1363662"/>
            <a:ext cx="8456612" cy="2349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Estar na 1FN e todos atributos não chave forem totalmente dependentes da chave Primária.</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Estar na 1.FN e todos atributos não chave </a:t>
            </a:r>
            <a:r>
              <a:rPr b="1" i="0" lang="en-US" sz="2000" u="none" cap="none" strike="noStrike">
                <a:solidFill>
                  <a:srgbClr val="FF0000"/>
                </a:solidFill>
                <a:latin typeface="Arial"/>
                <a:ea typeface="Arial"/>
                <a:cs typeface="Arial"/>
                <a:sym typeface="Arial"/>
              </a:rPr>
              <a:t>Não tem dependência Parcial.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78" name="Google Shape;978;p110"/>
          <p:cNvPicPr preferRelativeResize="0"/>
          <p:nvPr/>
        </p:nvPicPr>
        <p:blipFill rotWithShape="1">
          <a:blip r:embed="rId4">
            <a:alphaModFix/>
          </a:blip>
          <a:srcRect b="0" l="0" r="0" t="0"/>
          <a:stretch/>
        </p:blipFill>
        <p:spPr>
          <a:xfrm>
            <a:off x="3059112" y="3465512"/>
            <a:ext cx="3584575" cy="2663825"/>
          </a:xfrm>
          <a:prstGeom prst="rect">
            <a:avLst/>
          </a:prstGeom>
          <a:noFill/>
          <a:ln>
            <a:noFill/>
          </a:ln>
        </p:spPr>
      </p:pic>
      <p:sp>
        <p:nvSpPr>
          <p:cNvPr id="979" name="Google Shape;979;p110"/>
          <p:cNvSpPr txBox="1"/>
          <p:nvPr/>
        </p:nvSpPr>
        <p:spPr>
          <a:xfrm>
            <a:off x="2876550" y="6215062"/>
            <a:ext cx="39497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980" name="Google Shape;980;p11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11"/>
          <p:cNvSpPr txBox="1"/>
          <p:nvPr/>
        </p:nvSpPr>
        <p:spPr>
          <a:xfrm>
            <a:off x="104775" y="642937"/>
            <a:ext cx="5267325" cy="7207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2. Forma Normal</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10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988" name="Google Shape;988;p11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989" name="Google Shape;989;p11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90" name="Google Shape;990;p111"/>
          <p:cNvSpPr txBox="1"/>
          <p:nvPr/>
        </p:nvSpPr>
        <p:spPr>
          <a:xfrm>
            <a:off x="219075" y="1363662"/>
            <a:ext cx="3273425" cy="2349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Estar na 1FN e todos atributos não chave forem totalmente dependentes da chave Primária.</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Estar na 1.FN e todos atributos não chave </a:t>
            </a:r>
            <a:r>
              <a:rPr b="1" i="0" lang="en-US" sz="2000" u="none" cap="none" strike="noStrike">
                <a:solidFill>
                  <a:srgbClr val="FF0000"/>
                </a:solidFill>
                <a:latin typeface="Arial"/>
                <a:ea typeface="Arial"/>
                <a:cs typeface="Arial"/>
                <a:sym typeface="Arial"/>
              </a:rPr>
              <a:t>Não tem dependência Parcial.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1" name="Google Shape;991;p111"/>
          <p:cNvPicPr preferRelativeResize="0"/>
          <p:nvPr/>
        </p:nvPicPr>
        <p:blipFill rotWithShape="1">
          <a:blip r:embed="rId4">
            <a:alphaModFix/>
          </a:blip>
          <a:srcRect b="0" l="0" r="0" t="0"/>
          <a:stretch/>
        </p:blipFill>
        <p:spPr>
          <a:xfrm>
            <a:off x="5380037" y="1196975"/>
            <a:ext cx="2613025" cy="1943100"/>
          </a:xfrm>
          <a:prstGeom prst="rect">
            <a:avLst/>
          </a:prstGeom>
          <a:noFill/>
          <a:ln>
            <a:noFill/>
          </a:ln>
        </p:spPr>
      </p:pic>
      <p:pic>
        <p:nvPicPr>
          <p:cNvPr id="992" name="Google Shape;992;p111"/>
          <p:cNvPicPr preferRelativeResize="0"/>
          <p:nvPr/>
        </p:nvPicPr>
        <p:blipFill rotWithShape="1">
          <a:blip r:embed="rId5">
            <a:alphaModFix/>
          </a:blip>
          <a:srcRect b="0" l="0" r="0" t="0"/>
          <a:stretch/>
        </p:blipFill>
        <p:spPr>
          <a:xfrm>
            <a:off x="4032250" y="4365625"/>
            <a:ext cx="4889500" cy="1676400"/>
          </a:xfrm>
          <a:prstGeom prst="rect">
            <a:avLst/>
          </a:prstGeom>
          <a:noFill/>
          <a:ln>
            <a:noFill/>
          </a:ln>
        </p:spPr>
      </p:pic>
      <p:sp>
        <p:nvSpPr>
          <p:cNvPr id="993" name="Google Shape;993;p111"/>
          <p:cNvSpPr/>
          <p:nvPr/>
        </p:nvSpPr>
        <p:spPr>
          <a:xfrm>
            <a:off x="6300787" y="3357562"/>
            <a:ext cx="385762" cy="647700"/>
          </a:xfrm>
          <a:prstGeom prst="downArrow">
            <a:avLst>
              <a:gd fmla="val 20421" name="adj1"/>
              <a:gd fmla="val 9162" name="adj2"/>
            </a:avLst>
          </a:prstGeom>
          <a:solidFill>
            <a:schemeClr val="accent1"/>
          </a:solidFill>
          <a:ln cap="flat" cmpd="sng" w="25400">
            <a:solidFill>
              <a:srgbClr val="6F6F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994" name="Google Shape;994;p111"/>
          <p:cNvSpPr txBox="1"/>
          <p:nvPr/>
        </p:nvSpPr>
        <p:spPr>
          <a:xfrm>
            <a:off x="2790825" y="6273800"/>
            <a:ext cx="356235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995" name="Google Shape;995;p11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12"/>
          <p:cNvSpPr txBox="1"/>
          <p:nvPr/>
        </p:nvSpPr>
        <p:spPr>
          <a:xfrm>
            <a:off x="104775" y="642937"/>
            <a:ext cx="5267325" cy="7207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3. Forma Normal</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10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1003" name="Google Shape;1003;p11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004" name="Google Shape;1004;p11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05" name="Google Shape;1005;p112"/>
          <p:cNvSpPr txBox="1"/>
          <p:nvPr/>
        </p:nvSpPr>
        <p:spPr>
          <a:xfrm>
            <a:off x="219075" y="1363662"/>
            <a:ext cx="2876550" cy="2349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Uma relação está em 3FN se e somente se estiver na 1FN e na 2FN e, </a:t>
            </a:r>
            <a:r>
              <a:rPr b="1" i="0" lang="en-US" sz="2000" u="none" cap="none" strike="noStrike">
                <a:solidFill>
                  <a:srgbClr val="FF0000"/>
                </a:solidFill>
                <a:latin typeface="Arial"/>
                <a:ea typeface="Arial"/>
                <a:cs typeface="Arial"/>
                <a:sym typeface="Arial"/>
              </a:rPr>
              <a:t>não contém dependência funcional transitiva</a:t>
            </a:r>
            <a:r>
              <a:rPr b="1" i="0" lang="en-US" sz="2000" u="none" cap="none" strike="noStrike">
                <a:solidFill>
                  <a:srgbClr val="000000"/>
                </a:solidFill>
                <a:latin typeface="Arial"/>
                <a:ea typeface="Arial"/>
                <a:cs typeface="Arial"/>
                <a:sym typeface="Arial"/>
              </a:rPr>
              <a:t>.</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1006" name="Google Shape;1006;p112"/>
          <p:cNvPicPr preferRelativeResize="0"/>
          <p:nvPr/>
        </p:nvPicPr>
        <p:blipFill rotWithShape="1">
          <a:blip r:embed="rId4">
            <a:alphaModFix/>
          </a:blip>
          <a:srcRect b="0" l="0" r="0" t="0"/>
          <a:stretch/>
        </p:blipFill>
        <p:spPr>
          <a:xfrm>
            <a:off x="1258887" y="4292600"/>
            <a:ext cx="1825625" cy="1568450"/>
          </a:xfrm>
          <a:prstGeom prst="rect">
            <a:avLst/>
          </a:prstGeom>
          <a:noFill/>
          <a:ln>
            <a:noFill/>
          </a:ln>
        </p:spPr>
      </p:pic>
      <p:pic>
        <p:nvPicPr>
          <p:cNvPr id="1007" name="Google Shape;1007;p112"/>
          <p:cNvPicPr preferRelativeResize="0"/>
          <p:nvPr/>
        </p:nvPicPr>
        <p:blipFill rotWithShape="1">
          <a:blip r:embed="rId5">
            <a:alphaModFix/>
          </a:blip>
          <a:srcRect b="0" l="0" r="0" t="0"/>
          <a:stretch/>
        </p:blipFill>
        <p:spPr>
          <a:xfrm>
            <a:off x="3265487" y="1363662"/>
            <a:ext cx="5670550" cy="1897062"/>
          </a:xfrm>
          <a:prstGeom prst="rect">
            <a:avLst/>
          </a:prstGeom>
          <a:noFill/>
          <a:ln>
            <a:noFill/>
          </a:ln>
        </p:spPr>
      </p:pic>
      <p:cxnSp>
        <p:nvCxnSpPr>
          <p:cNvPr id="1008" name="Google Shape;1008;p112"/>
          <p:cNvCxnSpPr/>
          <p:nvPr/>
        </p:nvCxnSpPr>
        <p:spPr>
          <a:xfrm flipH="1" rot="10800000">
            <a:off x="5746750" y="2039937"/>
            <a:ext cx="708025" cy="271462"/>
          </a:xfrm>
          <a:prstGeom prst="straightConnector1">
            <a:avLst/>
          </a:prstGeom>
          <a:noFill/>
          <a:ln cap="flat" cmpd="sng" w="9525">
            <a:solidFill>
              <a:schemeClr val="dk1"/>
            </a:solidFill>
            <a:prstDash val="solid"/>
            <a:miter lim="800000"/>
            <a:headEnd len="sm" w="sm" type="none"/>
            <a:tailEnd len="med" w="med" type="stealth"/>
          </a:ln>
        </p:spPr>
      </p:cxnSp>
      <p:cxnSp>
        <p:nvCxnSpPr>
          <p:cNvPr id="1009" name="Google Shape;1009;p112"/>
          <p:cNvCxnSpPr/>
          <p:nvPr/>
        </p:nvCxnSpPr>
        <p:spPr>
          <a:xfrm rot="10800000">
            <a:off x="4462462" y="2311400"/>
            <a:ext cx="1193800" cy="247650"/>
          </a:xfrm>
          <a:prstGeom prst="straightConnector1">
            <a:avLst/>
          </a:prstGeom>
          <a:noFill/>
          <a:ln cap="flat" cmpd="sng" w="9525">
            <a:solidFill>
              <a:schemeClr val="dk1"/>
            </a:solidFill>
            <a:prstDash val="solid"/>
            <a:miter lim="800000"/>
            <a:headEnd len="sm" w="sm" type="none"/>
            <a:tailEnd len="med" w="med" type="stealth"/>
          </a:ln>
        </p:spPr>
      </p:cxnSp>
      <p:pic>
        <p:nvPicPr>
          <p:cNvPr id="1010" name="Google Shape;1010;p112"/>
          <p:cNvPicPr preferRelativeResize="0"/>
          <p:nvPr/>
        </p:nvPicPr>
        <p:blipFill rotWithShape="1">
          <a:blip r:embed="rId6">
            <a:alphaModFix/>
          </a:blip>
          <a:srcRect b="0" l="0" r="0" t="0"/>
          <a:stretch/>
        </p:blipFill>
        <p:spPr>
          <a:xfrm>
            <a:off x="3476625" y="4076700"/>
            <a:ext cx="5248275" cy="1543050"/>
          </a:xfrm>
          <a:prstGeom prst="rect">
            <a:avLst/>
          </a:prstGeom>
          <a:noFill/>
          <a:ln>
            <a:noFill/>
          </a:ln>
        </p:spPr>
      </p:pic>
      <p:sp>
        <p:nvSpPr>
          <p:cNvPr id="1011" name="Google Shape;1011;p112"/>
          <p:cNvSpPr/>
          <p:nvPr/>
        </p:nvSpPr>
        <p:spPr>
          <a:xfrm>
            <a:off x="5746750" y="3260725"/>
            <a:ext cx="708025" cy="815975"/>
          </a:xfrm>
          <a:prstGeom prst="downArrow">
            <a:avLst>
              <a:gd fmla="val 19823" name="adj1"/>
              <a:gd fmla="val 9479" name="adj2"/>
            </a:avLst>
          </a:prstGeom>
          <a:solidFill>
            <a:schemeClr val="accent1"/>
          </a:solidFill>
          <a:ln cap="flat" cmpd="sng" w="25400">
            <a:solidFill>
              <a:srgbClr val="6F6F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012" name="Google Shape;1012;p112"/>
          <p:cNvSpPr txBox="1"/>
          <p:nvPr/>
        </p:nvSpPr>
        <p:spPr>
          <a:xfrm>
            <a:off x="2800350" y="6262687"/>
            <a:ext cx="51435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1013" name="Google Shape;1013;p11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13"/>
          <p:cNvSpPr txBox="1"/>
          <p:nvPr/>
        </p:nvSpPr>
        <p:spPr>
          <a:xfrm>
            <a:off x="104775" y="642937"/>
            <a:ext cx="6843712" cy="7207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FNBC – Forma Normal de Boyce-Codd</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10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1021" name="Google Shape;1021;p11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022" name="Google Shape;1022;p11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23" name="Google Shape;1023;p113"/>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1024" name="Google Shape;1024;p113"/>
          <p:cNvSpPr txBox="1"/>
          <p:nvPr/>
        </p:nvSpPr>
        <p:spPr>
          <a:xfrm>
            <a:off x="219075" y="1363662"/>
            <a:ext cx="3992562" cy="234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000"/>
              <a:buFont typeface="Noto Sans Symbols"/>
              <a:buChar char="✔"/>
            </a:pPr>
            <a:r>
              <a:rPr b="1" i="0" lang="en-US" sz="2000" u="none" cap="none" strike="noStrike">
                <a:solidFill>
                  <a:srgbClr val="000000"/>
                </a:solidFill>
                <a:latin typeface="Arial"/>
                <a:ea typeface="Arial"/>
                <a:cs typeface="Arial"/>
                <a:sym typeface="Arial"/>
              </a:rPr>
              <a:t>Uma tabela está na forma normal de Boyce-Codd quando todo determinante existente na tabela é chave candidata. </a:t>
            </a:r>
            <a:endParaRPr b="0" i="0" sz="1400" u="none" cap="none" strike="noStrike">
              <a:solidFill>
                <a:srgbClr val="000000"/>
              </a:solidFill>
              <a:latin typeface="Arial"/>
              <a:ea typeface="Arial"/>
              <a:cs typeface="Arial"/>
              <a:sym typeface="Arial"/>
            </a:endParaRPr>
          </a:p>
        </p:txBody>
      </p:sp>
      <p:pic>
        <p:nvPicPr>
          <p:cNvPr id="1025" name="Google Shape;1025;p113"/>
          <p:cNvPicPr preferRelativeResize="0"/>
          <p:nvPr/>
        </p:nvPicPr>
        <p:blipFill rotWithShape="1">
          <a:blip r:embed="rId4">
            <a:alphaModFix/>
          </a:blip>
          <a:srcRect b="0" l="0" r="0" t="0"/>
          <a:stretch/>
        </p:blipFill>
        <p:spPr>
          <a:xfrm>
            <a:off x="3698875" y="4076700"/>
            <a:ext cx="5203825" cy="2084387"/>
          </a:xfrm>
          <a:prstGeom prst="rect">
            <a:avLst/>
          </a:prstGeom>
          <a:noFill/>
          <a:ln>
            <a:noFill/>
          </a:ln>
        </p:spPr>
      </p:pic>
      <p:pic>
        <p:nvPicPr>
          <p:cNvPr id="1026" name="Google Shape;1026;p113"/>
          <p:cNvPicPr preferRelativeResize="0"/>
          <p:nvPr/>
        </p:nvPicPr>
        <p:blipFill rotWithShape="1">
          <a:blip r:embed="rId5">
            <a:alphaModFix/>
          </a:blip>
          <a:srcRect b="0" l="0" r="0" t="0"/>
          <a:stretch/>
        </p:blipFill>
        <p:spPr>
          <a:xfrm>
            <a:off x="7092950" y="1330325"/>
            <a:ext cx="1655762" cy="23828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pic>
        <p:nvPicPr>
          <p:cNvPr id="820" name="Google Shape;820;p96"/>
          <p:cNvPicPr preferRelativeResize="0"/>
          <p:nvPr/>
        </p:nvPicPr>
        <p:blipFill rotWithShape="1">
          <a:blip r:embed="rId3">
            <a:alphaModFix/>
          </a:blip>
          <a:srcRect b="0" l="0" r="0" t="0"/>
          <a:stretch/>
        </p:blipFill>
        <p:spPr>
          <a:xfrm>
            <a:off x="822325" y="1630362"/>
            <a:ext cx="7534275" cy="3790950"/>
          </a:xfrm>
          <a:prstGeom prst="rect">
            <a:avLst/>
          </a:prstGeom>
          <a:noFill/>
          <a:ln>
            <a:noFill/>
          </a:ln>
        </p:spPr>
      </p:pic>
      <p:sp>
        <p:nvSpPr>
          <p:cNvPr id="821" name="Google Shape;821;p96"/>
          <p:cNvSpPr txBox="1"/>
          <p:nvPr>
            <p:ph type="title"/>
          </p:nvPr>
        </p:nvSpPr>
        <p:spPr>
          <a:xfrm>
            <a:off x="127000" y="161925"/>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sz="2400" u="none">
                <a:solidFill>
                  <a:srgbClr val="000000"/>
                </a:solidFill>
                <a:latin typeface="Arial"/>
                <a:ea typeface="Arial"/>
                <a:cs typeface="Arial"/>
                <a:sym typeface="Arial"/>
              </a:rPr>
              <a:t>Planejamento</a:t>
            </a:r>
            <a:endParaRPr/>
          </a:p>
        </p:txBody>
      </p:sp>
      <p:sp>
        <p:nvSpPr>
          <p:cNvPr id="822" name="Google Shape;822;p9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823" name="Google Shape;823;p96"/>
          <p:cNvPicPr preferRelativeResize="0"/>
          <p:nvPr/>
        </p:nvPicPr>
        <p:blipFill rotWithShape="1">
          <a:blip r:embed="rId4">
            <a:alphaModFix/>
          </a:blip>
          <a:srcRect b="0" l="0" r="0" t="0"/>
          <a:stretch/>
        </p:blipFill>
        <p:spPr>
          <a:xfrm>
            <a:off x="7235825" y="755650"/>
            <a:ext cx="1439862" cy="495300"/>
          </a:xfrm>
          <a:prstGeom prst="rect">
            <a:avLst/>
          </a:prstGeom>
          <a:noFill/>
          <a:ln>
            <a:noFill/>
          </a:ln>
        </p:spPr>
      </p:pic>
      <p:sp>
        <p:nvSpPr>
          <p:cNvPr id="824" name="Google Shape;824;p96"/>
          <p:cNvSpPr/>
          <p:nvPr/>
        </p:nvSpPr>
        <p:spPr>
          <a:xfrm>
            <a:off x="7235825" y="2628950"/>
            <a:ext cx="536700" cy="336600"/>
          </a:xfrm>
          <a:prstGeom prst="ellipse">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25" name="Google Shape;825;p9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826" name="Google Shape;826;p9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827" name="Google Shape;827;p96"/>
          <p:cNvSpPr txBox="1"/>
          <p:nvPr/>
        </p:nvSpPr>
        <p:spPr>
          <a:xfrm>
            <a:off x="3371850" y="6270625"/>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828" name="Google Shape;828;p9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14"/>
          <p:cNvSpPr txBox="1"/>
          <p:nvPr>
            <p:ph type="ctrTitle"/>
          </p:nvPr>
        </p:nvSpPr>
        <p:spPr>
          <a:xfrm>
            <a:off x="2659062" y="1628775"/>
            <a:ext cx="6019800" cy="285908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0" i="0" lang="en-US" sz="3200" u="none">
                <a:solidFill>
                  <a:srgbClr val="FFFFFF"/>
                </a:solidFill>
                <a:latin typeface="Arial"/>
                <a:ea typeface="Arial"/>
                <a:cs typeface="Arial"/>
                <a:sym typeface="Arial"/>
              </a:rPr>
              <a:t>Conceitos para entender 4. e 5. formal normal</a:t>
            </a:r>
            <a:endParaRPr/>
          </a:p>
        </p:txBody>
      </p:sp>
      <p:sp>
        <p:nvSpPr>
          <p:cNvPr id="1033" name="Google Shape;1033;p11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034" name="Google Shape;1034;p114"/>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035" name="Google Shape;1035;p114"/>
          <p:cNvSpPr txBox="1"/>
          <p:nvPr/>
        </p:nvSpPr>
        <p:spPr>
          <a:xfrm>
            <a:off x="36576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1036" name="Google Shape;1036;p11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15"/>
          <p:cNvSpPr txBox="1"/>
          <p:nvPr/>
        </p:nvSpPr>
        <p:spPr>
          <a:xfrm>
            <a:off x="0" y="755650"/>
            <a:ext cx="6850062" cy="12969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Dependência Multifuncional</a:t>
            </a:r>
            <a:endParaRPr b="0" i="0" sz="1400" u="none" cap="none" strike="noStrike">
              <a:solidFill>
                <a:srgbClr val="000000"/>
              </a:solidFill>
              <a:latin typeface="Arial"/>
              <a:ea typeface="Arial"/>
              <a:cs typeface="Arial"/>
              <a:sym typeface="Arial"/>
            </a:endParaRPr>
          </a:p>
        </p:txBody>
      </p:sp>
      <p:sp>
        <p:nvSpPr>
          <p:cNvPr id="1044" name="Google Shape;1044;p115"/>
          <p:cNvSpPr txBox="1"/>
          <p:nvPr/>
        </p:nvSpPr>
        <p:spPr>
          <a:xfrm>
            <a:off x="266700" y="1557337"/>
            <a:ext cx="3457575" cy="33131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342900" lvl="0" marL="342900" marR="0" rtl="0" algn="just">
              <a:lnSpc>
                <a:spcPct val="150000"/>
              </a:lnSpc>
              <a:spcBef>
                <a:spcPts val="4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Consiste em associações de muitos para muitos entre os atributos.</a:t>
            </a:r>
            <a:endParaRPr b="0" i="0" sz="1400" u="none" cap="none" strike="noStrike">
              <a:solidFill>
                <a:srgbClr val="000000"/>
              </a:solidFill>
              <a:latin typeface="Arial"/>
              <a:ea typeface="Arial"/>
              <a:cs typeface="Arial"/>
              <a:sym typeface="Arial"/>
            </a:endParaRPr>
          </a:p>
        </p:txBody>
      </p:sp>
      <p:pic>
        <p:nvPicPr>
          <p:cNvPr id="1045" name="Google Shape;1045;p115"/>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046" name="Google Shape;1046;p11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47" name="Google Shape;1047;p115"/>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048" name="Google Shape;1048;p115"/>
          <p:cNvPicPr preferRelativeResize="0"/>
          <p:nvPr/>
        </p:nvPicPr>
        <p:blipFill rotWithShape="1">
          <a:blip r:embed="rId4">
            <a:alphaModFix/>
          </a:blip>
          <a:srcRect b="0" l="0" r="0" t="0"/>
          <a:stretch/>
        </p:blipFill>
        <p:spPr>
          <a:xfrm>
            <a:off x="1403350" y="3429000"/>
            <a:ext cx="7248525" cy="2552700"/>
          </a:xfrm>
          <a:prstGeom prst="rect">
            <a:avLst/>
          </a:prstGeom>
          <a:noFill/>
          <a:ln>
            <a:noFill/>
          </a:ln>
        </p:spPr>
      </p:pic>
      <p:cxnSp>
        <p:nvCxnSpPr>
          <p:cNvPr id="1049" name="Google Shape;1049;p115"/>
          <p:cNvCxnSpPr/>
          <p:nvPr/>
        </p:nvCxnSpPr>
        <p:spPr>
          <a:xfrm flipH="1">
            <a:off x="5364162" y="2205037"/>
            <a:ext cx="503237" cy="1223962"/>
          </a:xfrm>
          <a:prstGeom prst="straightConnector1">
            <a:avLst/>
          </a:prstGeom>
          <a:noFill/>
          <a:ln cap="flat" cmpd="sng" w="9525">
            <a:solidFill>
              <a:schemeClr val="dk1"/>
            </a:solidFill>
            <a:prstDash val="solid"/>
            <a:miter lim="800000"/>
            <a:headEnd len="sm" w="sm" type="none"/>
            <a:tailEnd len="med" w="med" type="stealth"/>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16"/>
          <p:cNvSpPr txBox="1"/>
          <p:nvPr/>
        </p:nvSpPr>
        <p:spPr>
          <a:xfrm>
            <a:off x="25400" y="1250950"/>
            <a:ext cx="6850062" cy="12969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Dependência Multifuncional</a:t>
            </a:r>
            <a:endParaRPr b="0" i="0" sz="1400" u="none" cap="none" strike="noStrike">
              <a:solidFill>
                <a:srgbClr val="000000"/>
              </a:solidFill>
              <a:latin typeface="Arial"/>
              <a:ea typeface="Arial"/>
              <a:cs typeface="Arial"/>
              <a:sym typeface="Arial"/>
            </a:endParaRPr>
          </a:p>
        </p:txBody>
      </p:sp>
      <p:sp>
        <p:nvSpPr>
          <p:cNvPr id="1057" name="Google Shape;1057;p116"/>
          <p:cNvSpPr txBox="1"/>
          <p:nvPr/>
        </p:nvSpPr>
        <p:spPr>
          <a:xfrm>
            <a:off x="250825" y="2078037"/>
            <a:ext cx="3457575" cy="33131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342900" lvl="0" marL="342900" marR="0" rtl="0" algn="just">
              <a:lnSpc>
                <a:spcPct val="100000"/>
              </a:lnSpc>
              <a:spcBef>
                <a:spcPts val="4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Quando uma entidade de relacionamento ela é ternária.</a:t>
            </a:r>
            <a:endParaRPr b="0" i="0" sz="1400" u="none" cap="none" strike="noStrike">
              <a:solidFill>
                <a:srgbClr val="000000"/>
              </a:solidFill>
              <a:latin typeface="Arial"/>
              <a:ea typeface="Arial"/>
              <a:cs typeface="Arial"/>
              <a:sym typeface="Arial"/>
            </a:endParaRPr>
          </a:p>
        </p:txBody>
      </p:sp>
      <p:pic>
        <p:nvPicPr>
          <p:cNvPr id="1058" name="Google Shape;1058;p116"/>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059" name="Google Shape;1059;p11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60" name="Google Shape;1060;p116"/>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061" name="Google Shape;1061;p116"/>
          <p:cNvPicPr preferRelativeResize="0"/>
          <p:nvPr/>
        </p:nvPicPr>
        <p:blipFill rotWithShape="1">
          <a:blip r:embed="rId4">
            <a:alphaModFix/>
          </a:blip>
          <a:srcRect b="0" l="0" r="0" t="0"/>
          <a:stretch/>
        </p:blipFill>
        <p:spPr>
          <a:xfrm>
            <a:off x="1403350" y="3429000"/>
            <a:ext cx="7248525" cy="2552700"/>
          </a:xfrm>
          <a:prstGeom prst="rect">
            <a:avLst/>
          </a:prstGeom>
          <a:noFill/>
          <a:ln>
            <a:noFill/>
          </a:ln>
        </p:spPr>
      </p:pic>
      <p:cxnSp>
        <p:nvCxnSpPr>
          <p:cNvPr id="1062" name="Google Shape;1062;p116"/>
          <p:cNvCxnSpPr/>
          <p:nvPr/>
        </p:nvCxnSpPr>
        <p:spPr>
          <a:xfrm flipH="1">
            <a:off x="5364162" y="2205037"/>
            <a:ext cx="431800" cy="1223962"/>
          </a:xfrm>
          <a:prstGeom prst="straightConnector1">
            <a:avLst/>
          </a:prstGeom>
          <a:noFill/>
          <a:ln cap="flat" cmpd="sng" w="9525">
            <a:solidFill>
              <a:schemeClr val="dk1"/>
            </a:solidFill>
            <a:prstDash val="solid"/>
            <a:miter lim="800000"/>
            <a:headEnd len="sm" w="sm" type="none"/>
            <a:tailEnd len="med" w="med" type="stealth"/>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17"/>
          <p:cNvSpPr txBox="1"/>
          <p:nvPr/>
        </p:nvSpPr>
        <p:spPr>
          <a:xfrm>
            <a:off x="25400" y="1250950"/>
            <a:ext cx="6850062" cy="12969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4. Forma Normal</a:t>
            </a:r>
            <a:endParaRPr b="0" i="0" sz="1400" u="none" cap="none" strike="noStrike">
              <a:solidFill>
                <a:srgbClr val="000000"/>
              </a:solidFill>
              <a:latin typeface="Arial"/>
              <a:ea typeface="Arial"/>
              <a:cs typeface="Arial"/>
              <a:sym typeface="Arial"/>
            </a:endParaRPr>
          </a:p>
        </p:txBody>
      </p:sp>
      <p:sp>
        <p:nvSpPr>
          <p:cNvPr id="1070" name="Google Shape;1070;p117"/>
          <p:cNvSpPr txBox="1"/>
          <p:nvPr/>
        </p:nvSpPr>
        <p:spPr>
          <a:xfrm>
            <a:off x="107950" y="2078037"/>
            <a:ext cx="3816350" cy="33131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342900" lvl="0" marL="342900" marR="0" rtl="0" algn="just">
              <a:lnSpc>
                <a:spcPct val="150000"/>
              </a:lnSpc>
              <a:spcBef>
                <a:spcPts val="4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Consistem em retirar (decompor) a dependência multifuncional em duas ou mais entidades</a:t>
            </a:r>
            <a:endParaRPr b="0" i="0" sz="1400" u="none" cap="none" strike="noStrike">
              <a:solidFill>
                <a:srgbClr val="000000"/>
              </a:solidFill>
              <a:latin typeface="Arial"/>
              <a:ea typeface="Arial"/>
              <a:cs typeface="Arial"/>
              <a:sym typeface="Arial"/>
            </a:endParaRPr>
          </a:p>
          <a:p>
            <a:pPr indent="-215900" lvl="0" marL="342900" marR="0" rtl="0" algn="just">
              <a:lnSpc>
                <a:spcPct val="100000"/>
              </a:lnSpc>
              <a:spcBef>
                <a:spcPts val="40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1071" name="Google Shape;1071;p117"/>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072" name="Google Shape;1072;p11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73" name="Google Shape;1073;p117"/>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074" name="Google Shape;1074;p117"/>
          <p:cNvPicPr preferRelativeResize="0"/>
          <p:nvPr/>
        </p:nvPicPr>
        <p:blipFill rotWithShape="1">
          <a:blip r:embed="rId4">
            <a:alphaModFix/>
          </a:blip>
          <a:srcRect b="0" l="0" r="0" t="0"/>
          <a:stretch/>
        </p:blipFill>
        <p:spPr>
          <a:xfrm>
            <a:off x="1476375" y="4005262"/>
            <a:ext cx="6592887" cy="2320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pic>
        <p:nvPicPr>
          <p:cNvPr id="1081" name="Google Shape;1081;p118"/>
          <p:cNvPicPr preferRelativeResize="0"/>
          <p:nvPr/>
        </p:nvPicPr>
        <p:blipFill rotWithShape="1">
          <a:blip r:embed="rId3">
            <a:alphaModFix/>
          </a:blip>
          <a:srcRect b="0" l="0" r="0" t="0"/>
          <a:stretch/>
        </p:blipFill>
        <p:spPr>
          <a:xfrm>
            <a:off x="2268537" y="4084637"/>
            <a:ext cx="5726112" cy="2611437"/>
          </a:xfrm>
          <a:prstGeom prst="rect">
            <a:avLst/>
          </a:prstGeom>
          <a:noFill/>
          <a:ln>
            <a:noFill/>
          </a:ln>
        </p:spPr>
      </p:pic>
      <p:sp>
        <p:nvSpPr>
          <p:cNvPr id="1082" name="Google Shape;1082;p118"/>
          <p:cNvSpPr txBox="1"/>
          <p:nvPr/>
        </p:nvSpPr>
        <p:spPr>
          <a:xfrm>
            <a:off x="25400" y="1250950"/>
            <a:ext cx="6850062" cy="12969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4. Forma Normal</a:t>
            </a:r>
            <a:endParaRPr b="0" i="0" sz="1400" u="none" cap="none" strike="noStrike">
              <a:solidFill>
                <a:srgbClr val="000000"/>
              </a:solidFill>
              <a:latin typeface="Arial"/>
              <a:ea typeface="Arial"/>
              <a:cs typeface="Arial"/>
              <a:sym typeface="Arial"/>
            </a:endParaRPr>
          </a:p>
        </p:txBody>
      </p:sp>
      <p:sp>
        <p:nvSpPr>
          <p:cNvPr id="1083" name="Google Shape;1083;p118"/>
          <p:cNvSpPr txBox="1"/>
          <p:nvPr/>
        </p:nvSpPr>
        <p:spPr>
          <a:xfrm>
            <a:off x="107950" y="2078037"/>
            <a:ext cx="3816350" cy="33131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342900" lvl="0" marL="342900" marR="0" rtl="0" algn="just">
              <a:lnSpc>
                <a:spcPct val="150000"/>
              </a:lnSpc>
              <a:spcBef>
                <a:spcPts val="4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Uma relação está 4. FN se ela estiver na 3. FN e não existem dependência multifuncional.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1084" name="Google Shape;1084;p118"/>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085" name="Google Shape;1085;p11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86" name="Google Shape;1086;p118"/>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087" name="Google Shape;1087;p118"/>
          <p:cNvPicPr preferRelativeResize="0"/>
          <p:nvPr/>
        </p:nvPicPr>
        <p:blipFill rotWithShape="1">
          <a:blip r:embed="rId5">
            <a:alphaModFix/>
          </a:blip>
          <a:srcRect b="0" l="0" r="0" t="0"/>
          <a:stretch/>
        </p:blipFill>
        <p:spPr>
          <a:xfrm>
            <a:off x="3924300" y="1704975"/>
            <a:ext cx="4784725" cy="1685925"/>
          </a:xfrm>
          <a:prstGeom prst="rect">
            <a:avLst/>
          </a:prstGeom>
          <a:noFill/>
          <a:ln>
            <a:noFill/>
          </a:ln>
        </p:spPr>
      </p:pic>
      <p:cxnSp>
        <p:nvCxnSpPr>
          <p:cNvPr id="1088" name="Google Shape;1088;p118"/>
          <p:cNvCxnSpPr/>
          <p:nvPr/>
        </p:nvCxnSpPr>
        <p:spPr>
          <a:xfrm flipH="1">
            <a:off x="5435600" y="2547937"/>
            <a:ext cx="881062" cy="1536700"/>
          </a:xfrm>
          <a:prstGeom prst="straightConnector1">
            <a:avLst/>
          </a:prstGeom>
          <a:noFill/>
          <a:ln cap="flat" cmpd="sng" w="38100">
            <a:solidFill>
              <a:schemeClr val="dk2"/>
            </a:solidFill>
            <a:prstDash val="solid"/>
            <a:miter lim="800000"/>
            <a:headEnd len="sm" w="sm" type="none"/>
            <a:tailEnd len="med" w="med" type="stealth"/>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19"/>
          <p:cNvSpPr txBox="1"/>
          <p:nvPr/>
        </p:nvSpPr>
        <p:spPr>
          <a:xfrm>
            <a:off x="25400" y="1250950"/>
            <a:ext cx="6850062" cy="12969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4. Forma Normal</a:t>
            </a:r>
            <a:endParaRPr b="0" i="0" sz="1400" u="none" cap="none" strike="noStrike">
              <a:solidFill>
                <a:srgbClr val="000000"/>
              </a:solidFill>
              <a:latin typeface="Arial"/>
              <a:ea typeface="Arial"/>
              <a:cs typeface="Arial"/>
              <a:sym typeface="Arial"/>
            </a:endParaRPr>
          </a:p>
        </p:txBody>
      </p:sp>
      <p:sp>
        <p:nvSpPr>
          <p:cNvPr id="1096" name="Google Shape;1096;p119"/>
          <p:cNvSpPr txBox="1"/>
          <p:nvPr/>
        </p:nvSpPr>
        <p:spPr>
          <a:xfrm>
            <a:off x="107950" y="2078037"/>
            <a:ext cx="3457575" cy="33131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1097" name="Google Shape;1097;p11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098" name="Google Shape;1098;p11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99" name="Google Shape;1099;p119"/>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100" name="Google Shape;1100;p119"/>
          <p:cNvPicPr preferRelativeResize="0"/>
          <p:nvPr/>
        </p:nvPicPr>
        <p:blipFill rotWithShape="1">
          <a:blip r:embed="rId4">
            <a:alphaModFix/>
          </a:blip>
          <a:srcRect b="0" l="0" r="0" t="0"/>
          <a:stretch/>
        </p:blipFill>
        <p:spPr>
          <a:xfrm>
            <a:off x="263525" y="1849437"/>
            <a:ext cx="3965575" cy="1397000"/>
          </a:xfrm>
          <a:prstGeom prst="rect">
            <a:avLst/>
          </a:prstGeom>
          <a:noFill/>
          <a:ln>
            <a:noFill/>
          </a:ln>
        </p:spPr>
      </p:pic>
      <p:pic>
        <p:nvPicPr>
          <p:cNvPr id="1101" name="Google Shape;1101;p119"/>
          <p:cNvPicPr preferRelativeResize="0"/>
          <p:nvPr/>
        </p:nvPicPr>
        <p:blipFill rotWithShape="1">
          <a:blip r:embed="rId5">
            <a:alphaModFix/>
          </a:blip>
          <a:srcRect b="0" l="0" r="0" t="0"/>
          <a:stretch/>
        </p:blipFill>
        <p:spPr>
          <a:xfrm>
            <a:off x="4119562" y="2405062"/>
            <a:ext cx="4824412" cy="2200275"/>
          </a:xfrm>
          <a:prstGeom prst="rect">
            <a:avLst/>
          </a:prstGeom>
          <a:noFill/>
          <a:ln>
            <a:noFill/>
          </a:ln>
        </p:spPr>
      </p:pic>
      <p:pic>
        <p:nvPicPr>
          <p:cNvPr id="1102" name="Google Shape;1102;p119"/>
          <p:cNvPicPr preferRelativeResize="0"/>
          <p:nvPr/>
        </p:nvPicPr>
        <p:blipFill rotWithShape="1">
          <a:blip r:embed="rId6">
            <a:alphaModFix/>
          </a:blip>
          <a:srcRect b="0" l="0" r="0" t="0"/>
          <a:stretch/>
        </p:blipFill>
        <p:spPr>
          <a:xfrm>
            <a:off x="1157287" y="4605337"/>
            <a:ext cx="6324600" cy="1571625"/>
          </a:xfrm>
          <a:prstGeom prst="rect">
            <a:avLst/>
          </a:prstGeom>
          <a:noFill/>
          <a:ln>
            <a:noFill/>
          </a:ln>
        </p:spPr>
      </p:pic>
      <p:cxnSp>
        <p:nvCxnSpPr>
          <p:cNvPr id="1103" name="Google Shape;1103;p119"/>
          <p:cNvCxnSpPr/>
          <p:nvPr/>
        </p:nvCxnSpPr>
        <p:spPr>
          <a:xfrm flipH="1">
            <a:off x="2124075" y="2547937"/>
            <a:ext cx="122237" cy="2057400"/>
          </a:xfrm>
          <a:prstGeom prst="straightConnector1">
            <a:avLst/>
          </a:prstGeom>
          <a:noFill/>
          <a:ln cap="flat" cmpd="sng" w="28575">
            <a:solidFill>
              <a:schemeClr val="dk2"/>
            </a:solidFill>
            <a:prstDash val="solid"/>
            <a:miter lim="800000"/>
            <a:headEnd len="sm" w="sm" type="none"/>
            <a:tailEnd len="med" w="med" type="stealth"/>
          </a:ln>
        </p:spPr>
      </p:cxnSp>
      <p:cxnSp>
        <p:nvCxnSpPr>
          <p:cNvPr id="1104" name="Google Shape;1104;p119"/>
          <p:cNvCxnSpPr/>
          <p:nvPr/>
        </p:nvCxnSpPr>
        <p:spPr>
          <a:xfrm flipH="1">
            <a:off x="5003800" y="4221162"/>
            <a:ext cx="647700" cy="384175"/>
          </a:xfrm>
          <a:prstGeom prst="straightConnector1">
            <a:avLst/>
          </a:prstGeom>
          <a:noFill/>
          <a:ln cap="flat" cmpd="sng" w="28575">
            <a:solidFill>
              <a:schemeClr val="dk2"/>
            </a:solidFill>
            <a:prstDash val="solid"/>
            <a:miter lim="800000"/>
            <a:headEnd len="sm" w="sm" type="none"/>
            <a:tailEnd len="med" w="med" type="stealth"/>
          </a:ln>
        </p:spPr>
      </p:cxnSp>
      <p:cxnSp>
        <p:nvCxnSpPr>
          <p:cNvPr id="1105" name="Google Shape;1105;p119"/>
          <p:cNvCxnSpPr/>
          <p:nvPr/>
        </p:nvCxnSpPr>
        <p:spPr>
          <a:xfrm>
            <a:off x="6875462" y="3074987"/>
            <a:ext cx="144462" cy="1530350"/>
          </a:xfrm>
          <a:prstGeom prst="straightConnector1">
            <a:avLst/>
          </a:prstGeom>
          <a:noFill/>
          <a:ln cap="flat" cmpd="sng" w="28575">
            <a:solidFill>
              <a:schemeClr val="dk2"/>
            </a:solidFill>
            <a:prstDash val="solid"/>
            <a:miter lim="800000"/>
            <a:headEnd len="sm" w="sm" type="none"/>
            <a:tailEnd len="med" w="med" type="stealth"/>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pic>
        <p:nvPicPr>
          <p:cNvPr id="1112" name="Google Shape;1112;p120"/>
          <p:cNvPicPr preferRelativeResize="0"/>
          <p:nvPr/>
        </p:nvPicPr>
        <p:blipFill rotWithShape="1">
          <a:blip r:embed="rId3">
            <a:alphaModFix/>
          </a:blip>
          <a:srcRect b="0" l="0" r="0" t="0"/>
          <a:stretch/>
        </p:blipFill>
        <p:spPr>
          <a:xfrm>
            <a:off x="4548187" y="5157787"/>
            <a:ext cx="4105275" cy="1444625"/>
          </a:xfrm>
          <a:prstGeom prst="rect">
            <a:avLst/>
          </a:prstGeom>
          <a:noFill/>
          <a:ln>
            <a:noFill/>
          </a:ln>
        </p:spPr>
      </p:pic>
      <p:sp>
        <p:nvSpPr>
          <p:cNvPr id="1113" name="Google Shape;1113;p120"/>
          <p:cNvSpPr txBox="1"/>
          <p:nvPr/>
        </p:nvSpPr>
        <p:spPr>
          <a:xfrm>
            <a:off x="25400" y="1250950"/>
            <a:ext cx="6850062" cy="12969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Dependência de Junção</a:t>
            </a:r>
            <a:endParaRPr b="0" i="0" sz="1400" u="none" cap="none" strike="noStrike">
              <a:solidFill>
                <a:srgbClr val="000000"/>
              </a:solidFill>
              <a:latin typeface="Arial"/>
              <a:ea typeface="Arial"/>
              <a:cs typeface="Arial"/>
              <a:sym typeface="Arial"/>
            </a:endParaRPr>
          </a:p>
        </p:txBody>
      </p:sp>
      <p:sp>
        <p:nvSpPr>
          <p:cNvPr id="1114" name="Google Shape;1114;p120"/>
          <p:cNvSpPr txBox="1"/>
          <p:nvPr/>
        </p:nvSpPr>
        <p:spPr>
          <a:xfrm>
            <a:off x="250825" y="2078037"/>
            <a:ext cx="3457575" cy="33131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342900" lvl="0" marL="342900" marR="0" rtl="0" algn="just">
              <a:lnSpc>
                <a:spcPct val="100000"/>
              </a:lnSpc>
              <a:spcBef>
                <a:spcPts val="4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É um caso mais raro, uma relação existe uma </a:t>
            </a:r>
            <a:r>
              <a:rPr b="1" i="0" lang="en-US" sz="2000" u="none" cap="none" strike="noStrike">
                <a:solidFill>
                  <a:srgbClr val="000000"/>
                </a:solidFill>
                <a:latin typeface="Arial"/>
                <a:ea typeface="Arial"/>
                <a:cs typeface="Arial"/>
                <a:sym typeface="Arial"/>
              </a:rPr>
              <a:t>dependência de junção </a:t>
            </a:r>
            <a:r>
              <a:rPr b="0" i="0" lang="en-US" sz="2000" u="none" cap="none" strike="noStrike">
                <a:solidFill>
                  <a:srgbClr val="000000"/>
                </a:solidFill>
                <a:latin typeface="Arial"/>
                <a:ea typeface="Arial"/>
                <a:cs typeface="Arial"/>
                <a:sym typeface="Arial"/>
              </a:rPr>
              <a:t>se, dadas algumas projeções sobre essa relação.</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400"/>
              </a:spcBef>
              <a:spcAft>
                <a:spcPts val="0"/>
              </a:spcAft>
              <a:buClr>
                <a:srgbClr val="FF0000"/>
              </a:buClr>
              <a:buSzPts val="2000"/>
              <a:buFont typeface="Arial"/>
              <a:buChar char="•"/>
            </a:pPr>
            <a:r>
              <a:rPr b="1" i="0" lang="en-US" sz="2000" u="none" cap="none" strike="noStrike">
                <a:solidFill>
                  <a:srgbClr val="FF0000"/>
                </a:solidFill>
                <a:latin typeface="Arial"/>
                <a:ea typeface="Arial"/>
                <a:cs typeface="Arial"/>
                <a:sym typeface="Arial"/>
              </a:rPr>
              <a:t>Apenas se reconstrói a relação inicial </a:t>
            </a:r>
            <a:r>
              <a:rPr b="0" i="0" lang="en-US" sz="2000" u="none" cap="none" strike="noStrike">
                <a:solidFill>
                  <a:srgbClr val="000000"/>
                </a:solidFill>
                <a:latin typeface="Arial"/>
                <a:ea typeface="Arial"/>
                <a:cs typeface="Arial"/>
                <a:sym typeface="Arial"/>
              </a:rPr>
              <a:t>através de algumas junções bem específicas, mas pode não ser todas relações. </a:t>
            </a:r>
            <a:endParaRPr b="0" i="0" sz="1400" u="none" cap="none" strike="noStrike">
              <a:solidFill>
                <a:srgbClr val="000000"/>
              </a:solidFill>
              <a:latin typeface="Arial"/>
              <a:ea typeface="Arial"/>
              <a:cs typeface="Arial"/>
              <a:sym typeface="Arial"/>
            </a:endParaRPr>
          </a:p>
        </p:txBody>
      </p:sp>
      <p:pic>
        <p:nvPicPr>
          <p:cNvPr id="1115" name="Google Shape;1115;p120"/>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116" name="Google Shape;1116;p12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17" name="Google Shape;1117;p120"/>
          <p:cNvSpPr txBox="1"/>
          <p:nvPr/>
        </p:nvSpPr>
        <p:spPr>
          <a:xfrm>
            <a:off x="93935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118" name="Google Shape;1118;p120"/>
          <p:cNvPicPr preferRelativeResize="0"/>
          <p:nvPr/>
        </p:nvPicPr>
        <p:blipFill rotWithShape="1">
          <a:blip r:embed="rId5">
            <a:alphaModFix/>
          </a:blip>
          <a:srcRect b="0" l="0" r="0" t="0"/>
          <a:stretch/>
        </p:blipFill>
        <p:spPr>
          <a:xfrm>
            <a:off x="4211637" y="1752600"/>
            <a:ext cx="4710112" cy="2149475"/>
          </a:xfrm>
          <a:prstGeom prst="rect">
            <a:avLst/>
          </a:prstGeom>
          <a:noFill/>
          <a:ln>
            <a:noFill/>
          </a:ln>
        </p:spPr>
      </p:pic>
      <p:cxnSp>
        <p:nvCxnSpPr>
          <p:cNvPr id="1119" name="Google Shape;1119;p120"/>
          <p:cNvCxnSpPr/>
          <p:nvPr/>
        </p:nvCxnSpPr>
        <p:spPr>
          <a:xfrm>
            <a:off x="6372225" y="3735387"/>
            <a:ext cx="195262" cy="1439862"/>
          </a:xfrm>
          <a:prstGeom prst="straightConnector1">
            <a:avLst/>
          </a:prstGeom>
          <a:noFill/>
          <a:ln cap="flat" cmpd="sng" w="28575">
            <a:solidFill>
              <a:schemeClr val="dk2"/>
            </a:solidFill>
            <a:prstDash val="solid"/>
            <a:miter lim="800000"/>
            <a:headEnd len="sm" w="sm" type="none"/>
            <a:tailEnd len="med" w="med" type="stealth"/>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21"/>
          <p:cNvSpPr txBox="1"/>
          <p:nvPr/>
        </p:nvSpPr>
        <p:spPr>
          <a:xfrm>
            <a:off x="25400" y="1250950"/>
            <a:ext cx="6850062" cy="12969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Dependência de Junção</a:t>
            </a:r>
            <a:endParaRPr b="0" i="0" sz="1400" u="none" cap="none" strike="noStrike">
              <a:solidFill>
                <a:srgbClr val="000000"/>
              </a:solidFill>
              <a:latin typeface="Arial"/>
              <a:ea typeface="Arial"/>
              <a:cs typeface="Arial"/>
              <a:sym typeface="Arial"/>
            </a:endParaRPr>
          </a:p>
        </p:txBody>
      </p:sp>
      <p:sp>
        <p:nvSpPr>
          <p:cNvPr id="1127" name="Google Shape;1127;p121"/>
          <p:cNvSpPr txBox="1"/>
          <p:nvPr/>
        </p:nvSpPr>
        <p:spPr>
          <a:xfrm>
            <a:off x="250825" y="2078037"/>
            <a:ext cx="3457575" cy="33131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342900" lvl="0" marL="342900" marR="0" rtl="0" algn="just">
              <a:lnSpc>
                <a:spcPct val="150000"/>
              </a:lnSpc>
              <a:spcBef>
                <a:spcPts val="4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Deve produzir a instância inicial através de junções de várias tabelas de relacionamento.</a:t>
            </a:r>
            <a:endParaRPr b="0" i="0" sz="1400" u="none" cap="none" strike="noStrike">
              <a:solidFill>
                <a:srgbClr val="000000"/>
              </a:solidFill>
              <a:latin typeface="Arial"/>
              <a:ea typeface="Arial"/>
              <a:cs typeface="Arial"/>
              <a:sym typeface="Arial"/>
            </a:endParaRPr>
          </a:p>
        </p:txBody>
      </p:sp>
      <p:pic>
        <p:nvPicPr>
          <p:cNvPr id="1128" name="Google Shape;1128;p12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129" name="Google Shape;1129;p12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30" name="Google Shape;1130;p121"/>
          <p:cNvSpPr txBox="1"/>
          <p:nvPr/>
        </p:nvSpPr>
        <p:spPr>
          <a:xfrm>
            <a:off x="3124200" y="6248400"/>
            <a:ext cx="4105275"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131" name="Google Shape;1131;p121"/>
          <p:cNvPicPr preferRelativeResize="0"/>
          <p:nvPr/>
        </p:nvPicPr>
        <p:blipFill rotWithShape="1">
          <a:blip r:embed="rId4">
            <a:alphaModFix/>
          </a:blip>
          <a:srcRect b="0" l="0" r="0" t="0"/>
          <a:stretch/>
        </p:blipFill>
        <p:spPr>
          <a:xfrm>
            <a:off x="862012" y="5032375"/>
            <a:ext cx="4105275" cy="1444625"/>
          </a:xfrm>
          <a:prstGeom prst="rect">
            <a:avLst/>
          </a:prstGeom>
          <a:noFill/>
          <a:ln>
            <a:noFill/>
          </a:ln>
        </p:spPr>
      </p:pic>
      <p:pic>
        <p:nvPicPr>
          <p:cNvPr id="1132" name="Google Shape;1132;p121"/>
          <p:cNvPicPr preferRelativeResize="0"/>
          <p:nvPr/>
        </p:nvPicPr>
        <p:blipFill rotWithShape="1">
          <a:blip r:embed="rId5">
            <a:alphaModFix/>
          </a:blip>
          <a:srcRect b="0" l="0" r="0" t="0"/>
          <a:stretch/>
        </p:blipFill>
        <p:spPr>
          <a:xfrm>
            <a:off x="4211637" y="1752600"/>
            <a:ext cx="4710112" cy="2149475"/>
          </a:xfrm>
          <a:prstGeom prst="rect">
            <a:avLst/>
          </a:prstGeom>
          <a:noFill/>
          <a:ln>
            <a:noFill/>
          </a:ln>
        </p:spPr>
      </p:pic>
      <p:cxnSp>
        <p:nvCxnSpPr>
          <p:cNvPr id="1133" name="Google Shape;1133;p121"/>
          <p:cNvCxnSpPr/>
          <p:nvPr/>
        </p:nvCxnSpPr>
        <p:spPr>
          <a:xfrm flipH="1">
            <a:off x="3563937" y="3735387"/>
            <a:ext cx="2808287" cy="1206500"/>
          </a:xfrm>
          <a:prstGeom prst="straightConnector1">
            <a:avLst/>
          </a:prstGeom>
          <a:noFill/>
          <a:ln cap="flat" cmpd="sng" w="28575">
            <a:solidFill>
              <a:schemeClr val="dk2"/>
            </a:solidFill>
            <a:prstDash val="solid"/>
            <a:miter lim="800000"/>
            <a:headEnd len="sm" w="sm" type="none"/>
            <a:tailEnd len="med" w="med" type="stealth"/>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22"/>
          <p:cNvSpPr txBox="1"/>
          <p:nvPr/>
        </p:nvSpPr>
        <p:spPr>
          <a:xfrm>
            <a:off x="25400" y="1250950"/>
            <a:ext cx="6850062" cy="12969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5. Forma Normal</a:t>
            </a:r>
            <a:endParaRPr b="0" i="0" sz="1400" u="none" cap="none" strike="noStrike">
              <a:solidFill>
                <a:srgbClr val="000000"/>
              </a:solidFill>
              <a:latin typeface="Arial"/>
              <a:ea typeface="Arial"/>
              <a:cs typeface="Arial"/>
              <a:sym typeface="Arial"/>
            </a:endParaRPr>
          </a:p>
        </p:txBody>
      </p:sp>
      <p:sp>
        <p:nvSpPr>
          <p:cNvPr id="1141" name="Google Shape;1141;p122"/>
          <p:cNvSpPr txBox="1"/>
          <p:nvPr/>
        </p:nvSpPr>
        <p:spPr>
          <a:xfrm>
            <a:off x="25400" y="1844675"/>
            <a:ext cx="3990975" cy="33131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342900" lvl="0" marL="342900" marR="0" rtl="0" algn="just">
              <a:lnSpc>
                <a:spcPct val="150000"/>
              </a:lnSpc>
              <a:spcBef>
                <a:spcPts val="4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Uma relação está 5. FN se ela estiver na 3. FN e existe dependência de Junção para voltar a instância inicial de junção das entidades.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1142" name="Google Shape;1142;p12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143" name="Google Shape;1143;p12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44" name="Google Shape;1144;p122"/>
          <p:cNvSpPr txBox="1"/>
          <p:nvPr/>
        </p:nvSpPr>
        <p:spPr>
          <a:xfrm>
            <a:off x="3124200" y="6248400"/>
            <a:ext cx="3751262"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145" name="Google Shape;1145;p122"/>
          <p:cNvPicPr preferRelativeResize="0"/>
          <p:nvPr/>
        </p:nvPicPr>
        <p:blipFill rotWithShape="1">
          <a:blip r:embed="rId4">
            <a:alphaModFix/>
          </a:blip>
          <a:srcRect b="0" l="0" r="0" t="0"/>
          <a:stretch/>
        </p:blipFill>
        <p:spPr>
          <a:xfrm>
            <a:off x="900112" y="4724400"/>
            <a:ext cx="4784725" cy="1685925"/>
          </a:xfrm>
          <a:prstGeom prst="rect">
            <a:avLst/>
          </a:prstGeom>
          <a:noFill/>
          <a:ln>
            <a:noFill/>
          </a:ln>
        </p:spPr>
      </p:pic>
      <p:pic>
        <p:nvPicPr>
          <p:cNvPr id="1146" name="Google Shape;1146;p122"/>
          <p:cNvPicPr preferRelativeResize="0"/>
          <p:nvPr/>
        </p:nvPicPr>
        <p:blipFill rotWithShape="1">
          <a:blip r:embed="rId5">
            <a:alphaModFix/>
          </a:blip>
          <a:srcRect b="0" l="0" r="0" t="0"/>
          <a:stretch/>
        </p:blipFill>
        <p:spPr>
          <a:xfrm>
            <a:off x="4016375" y="1401762"/>
            <a:ext cx="5024437" cy="2292350"/>
          </a:xfrm>
          <a:prstGeom prst="rect">
            <a:avLst/>
          </a:prstGeom>
          <a:noFill/>
          <a:ln>
            <a:noFill/>
          </a:ln>
        </p:spPr>
      </p:pic>
      <p:cxnSp>
        <p:nvCxnSpPr>
          <p:cNvPr id="1147" name="Google Shape;1147;p122"/>
          <p:cNvCxnSpPr/>
          <p:nvPr/>
        </p:nvCxnSpPr>
        <p:spPr>
          <a:xfrm flipH="1">
            <a:off x="3779837" y="3500437"/>
            <a:ext cx="2520950" cy="1223962"/>
          </a:xfrm>
          <a:prstGeom prst="straightConnector1">
            <a:avLst/>
          </a:prstGeom>
          <a:noFill/>
          <a:ln cap="flat" cmpd="sng" w="28575">
            <a:solidFill>
              <a:schemeClr val="dk2"/>
            </a:solidFill>
            <a:prstDash val="solid"/>
            <a:miter lim="800000"/>
            <a:headEnd len="sm" w="sm" type="none"/>
            <a:tailEnd len="med" w="med" type="stealth"/>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23"/>
          <p:cNvSpPr txBox="1"/>
          <p:nvPr/>
        </p:nvSpPr>
        <p:spPr>
          <a:xfrm>
            <a:off x="25400" y="1250950"/>
            <a:ext cx="6850062" cy="1296987"/>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5. Forma Normal</a:t>
            </a:r>
            <a:endParaRPr b="0" i="0" sz="1400" u="none" cap="none" strike="noStrike">
              <a:solidFill>
                <a:srgbClr val="000000"/>
              </a:solidFill>
              <a:latin typeface="Arial"/>
              <a:ea typeface="Arial"/>
              <a:cs typeface="Arial"/>
              <a:sym typeface="Arial"/>
            </a:endParaRPr>
          </a:p>
        </p:txBody>
      </p:sp>
      <p:sp>
        <p:nvSpPr>
          <p:cNvPr id="1155" name="Google Shape;1155;p123"/>
          <p:cNvSpPr txBox="1"/>
          <p:nvPr/>
        </p:nvSpPr>
        <p:spPr>
          <a:xfrm>
            <a:off x="107950" y="2078037"/>
            <a:ext cx="3457575" cy="331311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a:p>
            <a:pPr indent="-342900" lvl="0" marL="342900" marR="0" rtl="0" algn="just">
              <a:lnSpc>
                <a:spcPct val="150000"/>
              </a:lnSpc>
              <a:spcBef>
                <a:spcPts val="4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Também chamada de </a:t>
            </a:r>
            <a:r>
              <a:rPr b="0" i="0" lang="en-US" sz="2000" u="none" cap="none" strike="noStrike">
                <a:solidFill>
                  <a:srgbClr val="FF0000"/>
                </a:solidFill>
                <a:latin typeface="Arial"/>
                <a:ea typeface="Arial"/>
                <a:cs typeface="Arial"/>
                <a:sym typeface="Arial"/>
              </a:rPr>
              <a:t>Forma Normal de Projeção de Junção</a:t>
            </a:r>
            <a:r>
              <a:rPr b="0" i="0" lang="en-US" sz="20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4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FNPJ</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1156" name="Google Shape;1156;p12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157" name="Google Shape;1157;p12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58" name="Google Shape;1158;p123"/>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159" name="Google Shape;1159;p123"/>
          <p:cNvPicPr preferRelativeResize="0"/>
          <p:nvPr/>
        </p:nvPicPr>
        <p:blipFill rotWithShape="1">
          <a:blip r:embed="rId4">
            <a:alphaModFix/>
          </a:blip>
          <a:srcRect b="0" l="0" r="0" t="0"/>
          <a:stretch/>
        </p:blipFill>
        <p:spPr>
          <a:xfrm>
            <a:off x="468312" y="4548187"/>
            <a:ext cx="4784725" cy="1685925"/>
          </a:xfrm>
          <a:prstGeom prst="rect">
            <a:avLst/>
          </a:prstGeom>
          <a:noFill/>
          <a:ln>
            <a:noFill/>
          </a:ln>
        </p:spPr>
      </p:pic>
      <p:pic>
        <p:nvPicPr>
          <p:cNvPr id="1160" name="Google Shape;1160;p123"/>
          <p:cNvPicPr preferRelativeResize="0"/>
          <p:nvPr/>
        </p:nvPicPr>
        <p:blipFill rotWithShape="1">
          <a:blip r:embed="rId5">
            <a:alphaModFix/>
          </a:blip>
          <a:srcRect b="0" l="0" r="0" t="0"/>
          <a:stretch/>
        </p:blipFill>
        <p:spPr>
          <a:xfrm>
            <a:off x="4090987" y="1476375"/>
            <a:ext cx="5024437" cy="2292350"/>
          </a:xfrm>
          <a:prstGeom prst="rect">
            <a:avLst/>
          </a:prstGeom>
          <a:noFill/>
          <a:ln>
            <a:noFill/>
          </a:ln>
        </p:spPr>
      </p:pic>
      <p:cxnSp>
        <p:nvCxnSpPr>
          <p:cNvPr id="1161" name="Google Shape;1161;p123"/>
          <p:cNvCxnSpPr/>
          <p:nvPr/>
        </p:nvCxnSpPr>
        <p:spPr>
          <a:xfrm flipH="1">
            <a:off x="3565525" y="3573462"/>
            <a:ext cx="2735262" cy="974725"/>
          </a:xfrm>
          <a:prstGeom prst="straightConnector1">
            <a:avLst/>
          </a:prstGeom>
          <a:noFill/>
          <a:ln cap="flat" cmpd="sng" w="28575">
            <a:solidFill>
              <a:schemeClr val="dk2"/>
            </a:solidFill>
            <a:prstDash val="solid"/>
            <a:miter lim="800000"/>
            <a:headEnd len="sm" w="sm" type="none"/>
            <a:tailEnd len="med" w="med" type="stealth"/>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7"/>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Agenda</a:t>
            </a:r>
            <a:endParaRPr/>
          </a:p>
        </p:txBody>
      </p:sp>
      <p:sp>
        <p:nvSpPr>
          <p:cNvPr id="835" name="Google Shape;835;p97"/>
          <p:cNvSpPr txBox="1"/>
          <p:nvPr>
            <p:ph idx="1" type="body"/>
          </p:nvPr>
        </p:nvSpPr>
        <p:spPr>
          <a:xfrm>
            <a:off x="2336006" y="1685046"/>
            <a:ext cx="4471988" cy="2590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360"/>
              </a:spcBef>
              <a:spcAft>
                <a:spcPts val="0"/>
              </a:spcAft>
              <a:buSzPts val="1350"/>
              <a:buFont typeface="Noto Sans Symbols"/>
              <a:buChar char="■"/>
            </a:pPr>
            <a:r>
              <a:rPr b="1" lang="en-US" sz="1600">
                <a:solidFill>
                  <a:srgbClr val="000000"/>
                </a:solidFill>
                <a:latin typeface="Arial"/>
                <a:ea typeface="Arial"/>
                <a:cs typeface="Arial"/>
                <a:sym typeface="Arial"/>
              </a:rPr>
              <a:t>Conceitos Básicos</a:t>
            </a:r>
            <a:endParaRPr sz="1600">
              <a:latin typeface="Times New Roman"/>
              <a:ea typeface="Times New Roman"/>
              <a:cs typeface="Times New Roman"/>
              <a:sym typeface="Times New Roman"/>
            </a:endParaRPr>
          </a:p>
          <a:p>
            <a:pPr indent="-342900" lvl="0" marL="342900" rtl="0" algn="l">
              <a:lnSpc>
                <a:spcPct val="100000"/>
              </a:lnSpc>
              <a:spcBef>
                <a:spcPts val="360"/>
              </a:spcBef>
              <a:spcAft>
                <a:spcPts val="0"/>
              </a:spcAft>
              <a:buSzPts val="1350"/>
              <a:buFont typeface="Noto Sans Symbols"/>
              <a:buChar char="■"/>
            </a:pPr>
            <a:r>
              <a:rPr b="1" lang="en-US" sz="1600">
                <a:solidFill>
                  <a:srgbClr val="000000"/>
                </a:solidFill>
                <a:latin typeface="Arial"/>
                <a:ea typeface="Arial"/>
                <a:cs typeface="Arial"/>
                <a:sym typeface="Arial"/>
              </a:rPr>
              <a:t>BI – Business Intelligence </a:t>
            </a:r>
            <a:endParaRPr sz="1600">
              <a:latin typeface="Times New Roman"/>
              <a:ea typeface="Times New Roman"/>
              <a:cs typeface="Times New Roman"/>
              <a:sym typeface="Times New Roman"/>
            </a:endParaRPr>
          </a:p>
          <a:p>
            <a:pPr indent="-342900" lvl="0" marL="342900" rtl="0" algn="l">
              <a:lnSpc>
                <a:spcPct val="100000"/>
              </a:lnSpc>
              <a:spcBef>
                <a:spcPts val="360"/>
              </a:spcBef>
              <a:spcAft>
                <a:spcPts val="0"/>
              </a:spcAft>
              <a:buSzPts val="1350"/>
              <a:buFont typeface="Noto Sans Symbols"/>
              <a:buChar char="■"/>
            </a:pPr>
            <a:r>
              <a:rPr b="1" lang="en-US" sz="1600">
                <a:solidFill>
                  <a:srgbClr val="000000"/>
                </a:solidFill>
                <a:latin typeface="Arial"/>
                <a:ea typeface="Arial"/>
                <a:cs typeface="Arial"/>
                <a:sym typeface="Arial"/>
              </a:rPr>
              <a:t>Forma Normal</a:t>
            </a:r>
            <a:endParaRPr sz="1600">
              <a:latin typeface="Times New Roman"/>
              <a:ea typeface="Times New Roman"/>
              <a:cs typeface="Times New Roman"/>
              <a:sym typeface="Times New Roman"/>
            </a:endParaRPr>
          </a:p>
          <a:p>
            <a:pPr indent="-285750" lvl="1" marL="742950" rtl="0" algn="l">
              <a:lnSpc>
                <a:spcPct val="100000"/>
              </a:lnSpc>
              <a:spcBef>
                <a:spcPts val="360"/>
              </a:spcBef>
              <a:spcAft>
                <a:spcPts val="0"/>
              </a:spcAft>
              <a:buSzPts val="1440"/>
              <a:buFont typeface="Noto Sans Symbols"/>
              <a:buChar char="◻"/>
            </a:pPr>
            <a:r>
              <a:rPr b="1" lang="en-US" sz="1600">
                <a:solidFill>
                  <a:srgbClr val="000000"/>
                </a:solidFill>
                <a:latin typeface="Arial"/>
                <a:ea typeface="Arial"/>
                <a:cs typeface="Arial"/>
                <a:sym typeface="Arial"/>
              </a:rPr>
              <a:t>4. FN</a:t>
            </a:r>
            <a:endParaRPr sz="1600">
              <a:latin typeface="Times New Roman"/>
              <a:ea typeface="Times New Roman"/>
              <a:cs typeface="Times New Roman"/>
              <a:sym typeface="Times New Roman"/>
            </a:endParaRPr>
          </a:p>
          <a:p>
            <a:pPr indent="-285750" lvl="1" marL="742950" rtl="0" algn="l">
              <a:lnSpc>
                <a:spcPct val="100000"/>
              </a:lnSpc>
              <a:spcBef>
                <a:spcPts val="360"/>
              </a:spcBef>
              <a:spcAft>
                <a:spcPts val="0"/>
              </a:spcAft>
              <a:buSzPts val="1440"/>
              <a:buFont typeface="Noto Sans Symbols"/>
              <a:buChar char="◻"/>
            </a:pPr>
            <a:r>
              <a:rPr b="1" lang="en-US" sz="1600">
                <a:solidFill>
                  <a:srgbClr val="000000"/>
                </a:solidFill>
                <a:latin typeface="Arial"/>
                <a:ea typeface="Arial"/>
                <a:cs typeface="Arial"/>
                <a:sym typeface="Arial"/>
              </a:rPr>
              <a:t>5. FN</a:t>
            </a:r>
            <a:endParaRPr sz="1600">
              <a:latin typeface="Times New Roman"/>
              <a:ea typeface="Times New Roman"/>
              <a:cs typeface="Times New Roman"/>
              <a:sym typeface="Times New Roman"/>
            </a:endParaRPr>
          </a:p>
          <a:p>
            <a:pPr indent="-342900" lvl="0" marL="342900" rtl="0" algn="l">
              <a:lnSpc>
                <a:spcPct val="100000"/>
              </a:lnSpc>
              <a:spcBef>
                <a:spcPts val="360"/>
              </a:spcBef>
              <a:spcAft>
                <a:spcPts val="0"/>
              </a:spcAft>
              <a:buSzPts val="1350"/>
              <a:buFont typeface="Noto Sans Symbols"/>
              <a:buChar char="■"/>
            </a:pPr>
            <a:r>
              <a:rPr b="1" lang="en-US" sz="1600">
                <a:solidFill>
                  <a:srgbClr val="000000"/>
                </a:solidFill>
                <a:latin typeface="Arial"/>
                <a:ea typeface="Arial"/>
                <a:cs typeface="Arial"/>
                <a:sym typeface="Arial"/>
              </a:rPr>
              <a:t>Normalização  do BI</a:t>
            </a:r>
            <a:endParaRPr sz="1600">
              <a:latin typeface="Times New Roman"/>
              <a:ea typeface="Times New Roman"/>
              <a:cs typeface="Times New Roman"/>
              <a:sym typeface="Times New Roman"/>
            </a:endParaRPr>
          </a:p>
          <a:p>
            <a:pPr indent="-285750" lvl="1" marL="742950" rtl="0" algn="l">
              <a:lnSpc>
                <a:spcPct val="100000"/>
              </a:lnSpc>
              <a:spcBef>
                <a:spcPts val="360"/>
              </a:spcBef>
              <a:spcAft>
                <a:spcPts val="0"/>
              </a:spcAft>
              <a:buSzPts val="1440"/>
              <a:buFont typeface="Noto Sans Symbols"/>
              <a:buChar char="◻"/>
            </a:pPr>
            <a:r>
              <a:rPr b="1" lang="en-US" sz="1600">
                <a:solidFill>
                  <a:srgbClr val="000000"/>
                </a:solidFill>
                <a:latin typeface="Arial"/>
                <a:ea typeface="Arial"/>
                <a:cs typeface="Arial"/>
                <a:sym typeface="Arial"/>
              </a:rPr>
              <a:t>Tabela dimensão</a:t>
            </a:r>
            <a:endParaRPr sz="1600">
              <a:latin typeface="Times New Roman"/>
              <a:ea typeface="Times New Roman"/>
              <a:cs typeface="Times New Roman"/>
              <a:sym typeface="Times New Roman"/>
            </a:endParaRPr>
          </a:p>
          <a:p>
            <a:pPr indent="-285750" lvl="1" marL="742950" rtl="0" algn="l">
              <a:lnSpc>
                <a:spcPct val="100000"/>
              </a:lnSpc>
              <a:spcBef>
                <a:spcPts val="360"/>
              </a:spcBef>
              <a:spcAft>
                <a:spcPts val="0"/>
              </a:spcAft>
              <a:buSzPts val="1440"/>
              <a:buFont typeface="Noto Sans Symbols"/>
              <a:buChar char="◻"/>
            </a:pPr>
            <a:r>
              <a:rPr b="1" lang="en-US" sz="1600">
                <a:solidFill>
                  <a:srgbClr val="000000"/>
                </a:solidFill>
                <a:latin typeface="Arial"/>
                <a:ea typeface="Arial"/>
                <a:cs typeface="Arial"/>
                <a:sym typeface="Arial"/>
              </a:rPr>
              <a:t>Tabela Fato</a:t>
            </a:r>
            <a:endParaRPr sz="1600">
              <a:latin typeface="Times New Roman"/>
              <a:ea typeface="Times New Roman"/>
              <a:cs typeface="Times New Roman"/>
              <a:sym typeface="Times New Roman"/>
            </a:endParaRPr>
          </a:p>
          <a:p>
            <a:pPr indent="-342900" lvl="0" marL="342900" rtl="0" algn="l">
              <a:lnSpc>
                <a:spcPct val="100000"/>
              </a:lnSpc>
              <a:spcBef>
                <a:spcPts val="360"/>
              </a:spcBef>
              <a:spcAft>
                <a:spcPts val="0"/>
              </a:spcAft>
              <a:buSzPts val="1350"/>
              <a:buFont typeface="Noto Sans Symbols"/>
              <a:buChar char="■"/>
            </a:pPr>
            <a:r>
              <a:rPr b="1" lang="en-US" sz="1600">
                <a:solidFill>
                  <a:srgbClr val="000000"/>
                </a:solidFill>
                <a:latin typeface="Arial"/>
                <a:ea typeface="Arial"/>
                <a:cs typeface="Arial"/>
                <a:sym typeface="Arial"/>
              </a:rPr>
              <a:t>Big Data</a:t>
            </a:r>
            <a:endParaRPr sz="1600">
              <a:latin typeface="Times New Roman"/>
              <a:ea typeface="Times New Roman"/>
              <a:cs typeface="Times New Roman"/>
              <a:sym typeface="Times New Roman"/>
            </a:endParaRPr>
          </a:p>
          <a:p>
            <a:pPr indent="-342900" lvl="0" marL="342900" rtl="0" algn="l">
              <a:lnSpc>
                <a:spcPct val="100000"/>
              </a:lnSpc>
              <a:spcBef>
                <a:spcPts val="360"/>
              </a:spcBef>
              <a:spcAft>
                <a:spcPts val="0"/>
              </a:spcAft>
              <a:buSzPts val="1350"/>
              <a:buFont typeface="Noto Sans Symbols"/>
              <a:buChar char="■"/>
            </a:pPr>
            <a:r>
              <a:rPr b="1" lang="en-US" sz="1600">
                <a:solidFill>
                  <a:srgbClr val="000000"/>
                </a:solidFill>
                <a:latin typeface="Arial"/>
                <a:ea typeface="Arial"/>
                <a:cs typeface="Arial"/>
                <a:sym typeface="Arial"/>
              </a:rPr>
              <a:t>Ciência de dados</a:t>
            </a:r>
            <a:endParaRPr sz="1600">
              <a:latin typeface="Times New Roman"/>
              <a:ea typeface="Times New Roman"/>
              <a:cs typeface="Times New Roman"/>
              <a:sym typeface="Times New Roman"/>
            </a:endParaRPr>
          </a:p>
          <a:p>
            <a:pPr indent="-342900" lvl="0" marL="342900" rtl="0" algn="l">
              <a:lnSpc>
                <a:spcPct val="100000"/>
              </a:lnSpc>
              <a:spcBef>
                <a:spcPts val="360"/>
              </a:spcBef>
              <a:spcAft>
                <a:spcPts val="0"/>
              </a:spcAft>
              <a:buSzPts val="1350"/>
              <a:buFont typeface="Noto Sans Symbols"/>
              <a:buChar char="■"/>
            </a:pPr>
            <a:r>
              <a:rPr b="1" lang="en-US" sz="1600">
                <a:solidFill>
                  <a:srgbClr val="000000"/>
                </a:solidFill>
                <a:latin typeface="Arial"/>
                <a:ea typeface="Arial"/>
                <a:cs typeface="Arial"/>
                <a:sym typeface="Arial"/>
              </a:rPr>
              <a:t>Banco dados NoSQL</a:t>
            </a:r>
            <a:endParaRPr sz="1600">
              <a:latin typeface="Times New Roman"/>
              <a:ea typeface="Times New Roman"/>
              <a:cs typeface="Times New Roman"/>
              <a:sym typeface="Times New Roman"/>
            </a:endParaRPr>
          </a:p>
          <a:p>
            <a:pPr indent="-342900" lvl="0" marL="342900" rtl="0" algn="l">
              <a:lnSpc>
                <a:spcPct val="100000"/>
              </a:lnSpc>
              <a:spcBef>
                <a:spcPts val="360"/>
              </a:spcBef>
              <a:spcAft>
                <a:spcPts val="0"/>
              </a:spcAft>
              <a:buSzPts val="1350"/>
              <a:buFont typeface="Noto Sans Symbols"/>
              <a:buChar char="■"/>
            </a:pPr>
            <a:r>
              <a:rPr b="1" lang="en-US" sz="1600">
                <a:solidFill>
                  <a:srgbClr val="000000"/>
                </a:solidFill>
                <a:latin typeface="Arial"/>
                <a:ea typeface="Arial"/>
                <a:cs typeface="Arial"/>
                <a:sym typeface="Arial"/>
              </a:rPr>
              <a:t>Algoritmo de Ciência de dados</a:t>
            </a:r>
            <a:endParaRPr sz="1600">
              <a:latin typeface="Times New Roman"/>
              <a:ea typeface="Times New Roman"/>
              <a:cs typeface="Times New Roman"/>
              <a:sym typeface="Times New Roman"/>
            </a:endParaRPr>
          </a:p>
          <a:p>
            <a:pPr indent="-342900" lvl="0" marL="342900" rtl="0" algn="l">
              <a:lnSpc>
                <a:spcPct val="100000"/>
              </a:lnSpc>
              <a:spcBef>
                <a:spcPts val="360"/>
              </a:spcBef>
              <a:spcAft>
                <a:spcPts val="0"/>
              </a:spcAft>
              <a:buSzPts val="1350"/>
              <a:buFont typeface="Noto Sans Symbols"/>
              <a:buChar char="■"/>
            </a:pPr>
            <a:r>
              <a:rPr b="1" lang="en-US" sz="1600">
                <a:solidFill>
                  <a:srgbClr val="000000"/>
                </a:solidFill>
                <a:latin typeface="Arial"/>
                <a:ea typeface="Arial"/>
                <a:cs typeface="Arial"/>
                <a:sym typeface="Arial"/>
              </a:rPr>
              <a:t>Questionário - Kahoot</a:t>
            </a:r>
            <a:endParaRPr sz="1600">
              <a:latin typeface="Times New Roman"/>
              <a:ea typeface="Times New Roman"/>
              <a:cs typeface="Times New Roman"/>
              <a:sym typeface="Times New Roman"/>
            </a:endParaRPr>
          </a:p>
          <a:p>
            <a:pPr indent="-342900" lvl="0" marL="342900" rtl="0" algn="l">
              <a:lnSpc>
                <a:spcPct val="100000"/>
              </a:lnSpc>
              <a:spcBef>
                <a:spcPts val="360"/>
              </a:spcBef>
              <a:spcAft>
                <a:spcPts val="0"/>
              </a:spcAft>
              <a:buSzPts val="1350"/>
              <a:buFont typeface="Noto Sans Symbols"/>
              <a:buChar char="■"/>
            </a:pPr>
            <a:r>
              <a:rPr b="1" lang="en-US" sz="1600">
                <a:solidFill>
                  <a:srgbClr val="000000"/>
                </a:solidFill>
                <a:latin typeface="Arial"/>
                <a:ea typeface="Arial"/>
                <a:cs typeface="Arial"/>
                <a:sym typeface="Arial"/>
              </a:rPr>
              <a:t>Exercício - MER</a:t>
            </a:r>
            <a:endParaRPr sz="1600">
              <a:latin typeface="Times New Roman"/>
              <a:ea typeface="Times New Roman"/>
              <a:cs typeface="Times New Roman"/>
              <a:sym typeface="Times New Roman"/>
            </a:endParaRPr>
          </a:p>
          <a:p>
            <a:pPr indent="-342900" lvl="0" marL="342900" rtl="0" algn="l">
              <a:lnSpc>
                <a:spcPct val="100000"/>
              </a:lnSpc>
              <a:spcBef>
                <a:spcPts val="440"/>
              </a:spcBef>
              <a:spcAft>
                <a:spcPts val="0"/>
              </a:spcAft>
              <a:buSzPts val="1650"/>
              <a:buNone/>
            </a:pPr>
            <a:r>
              <a:t/>
            </a:r>
            <a:endParaRPr b="0" i="0" sz="2200" u="none">
              <a:solidFill>
                <a:schemeClr val="dk1"/>
              </a:solidFill>
              <a:latin typeface="Arial"/>
              <a:ea typeface="Arial"/>
              <a:cs typeface="Arial"/>
              <a:sym typeface="Arial"/>
            </a:endParaRPr>
          </a:p>
          <a:p>
            <a:pPr indent="-238125" lvl="0" marL="342900" rtl="0" algn="l">
              <a:lnSpc>
                <a:spcPct val="100000"/>
              </a:lnSpc>
              <a:spcBef>
                <a:spcPts val="440"/>
              </a:spcBef>
              <a:spcAft>
                <a:spcPts val="0"/>
              </a:spcAft>
              <a:buSzPts val="1650"/>
              <a:buNone/>
            </a:pPr>
            <a:r>
              <a:t/>
            </a:r>
            <a:endParaRPr b="0" i="0" sz="2200" u="none">
              <a:solidFill>
                <a:schemeClr val="dk1"/>
              </a:solidFill>
              <a:latin typeface="Arial"/>
              <a:ea typeface="Arial"/>
              <a:cs typeface="Arial"/>
              <a:sym typeface="Arial"/>
            </a:endParaRPr>
          </a:p>
        </p:txBody>
      </p:sp>
      <p:sp>
        <p:nvSpPr>
          <p:cNvPr id="836" name="Google Shape;836;p9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837" name="Google Shape;837;p97"/>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838" name="Google Shape;838;p97"/>
          <p:cNvPicPr preferRelativeResize="0"/>
          <p:nvPr/>
        </p:nvPicPr>
        <p:blipFill rotWithShape="1">
          <a:blip r:embed="rId3">
            <a:alphaModFix/>
          </a:blip>
          <a:srcRect b="0" l="0" r="0" t="0"/>
          <a:stretch/>
        </p:blipFill>
        <p:spPr>
          <a:xfrm>
            <a:off x="7235825" y="549275"/>
            <a:ext cx="1439862" cy="495300"/>
          </a:xfrm>
          <a:prstGeom prst="rect">
            <a:avLst/>
          </a:prstGeom>
          <a:noFill/>
          <a:ln>
            <a:noFill/>
          </a:ln>
        </p:spPr>
      </p:pic>
    </p:spTree>
  </p:cSld>
  <p:clrMapOvr>
    <a:masterClrMapping/>
  </p:clrMapOvr>
  <p:transition>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24"/>
          <p:cNvSpPr txBox="1"/>
          <p:nvPr>
            <p:ph type="ctrTitle"/>
          </p:nvPr>
        </p:nvSpPr>
        <p:spPr>
          <a:xfrm>
            <a:off x="2916237" y="1916112"/>
            <a:ext cx="6019800" cy="13684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br>
              <a:rPr b="0" i="0" lang="en-US" sz="3200" u="none">
                <a:solidFill>
                  <a:srgbClr val="FFFFFF"/>
                </a:solidFill>
                <a:latin typeface="Arial"/>
                <a:ea typeface="Arial"/>
                <a:cs typeface="Arial"/>
                <a:sym typeface="Arial"/>
              </a:rPr>
            </a:br>
            <a:br>
              <a:rPr b="1" i="0" lang="en-US" sz="2400" u="none">
                <a:solidFill>
                  <a:srgbClr val="FFFFFF"/>
                </a:solidFill>
                <a:latin typeface="Arial"/>
                <a:ea typeface="Arial"/>
                <a:cs typeface="Arial"/>
                <a:sym typeface="Arial"/>
              </a:rPr>
            </a:br>
            <a:br>
              <a:rPr b="1" i="0" lang="en-US" sz="2400" u="none">
                <a:solidFill>
                  <a:srgbClr val="FFFFFF"/>
                </a:solidFill>
                <a:latin typeface="Arial"/>
                <a:ea typeface="Arial"/>
                <a:cs typeface="Arial"/>
                <a:sym typeface="Arial"/>
              </a:rPr>
            </a:br>
            <a:r>
              <a:rPr b="1" i="0" lang="en-US" sz="2400" u="none">
                <a:solidFill>
                  <a:srgbClr val="FFFFFF"/>
                </a:solidFill>
                <a:latin typeface="Arial"/>
                <a:ea typeface="Arial"/>
                <a:cs typeface="Arial"/>
                <a:sym typeface="Arial"/>
              </a:rPr>
              <a:t>BI – Business Intelligence  </a:t>
            </a:r>
            <a:br>
              <a:rPr b="0" i="0" lang="en-US" sz="5400" u="none">
                <a:solidFill>
                  <a:srgbClr val="000000"/>
                </a:solidFill>
                <a:latin typeface="Arial"/>
                <a:ea typeface="Arial"/>
                <a:cs typeface="Arial"/>
                <a:sym typeface="Arial"/>
              </a:rPr>
            </a:br>
            <a:endParaRPr/>
          </a:p>
        </p:txBody>
      </p:sp>
      <p:sp>
        <p:nvSpPr>
          <p:cNvPr id="1168" name="Google Shape;1168;p124"/>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169" name="Google Shape;1169;p124"/>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170" name="Google Shape;1170;p12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25"/>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sz="2400" u="none">
                <a:solidFill>
                  <a:srgbClr val="000000"/>
                </a:solidFill>
                <a:latin typeface="Arial"/>
                <a:ea typeface="Arial"/>
                <a:cs typeface="Arial"/>
                <a:sym typeface="Arial"/>
              </a:rPr>
              <a:t>BI – Business Intelligence </a:t>
            </a:r>
            <a:endParaRPr/>
          </a:p>
        </p:txBody>
      </p:sp>
      <p:sp>
        <p:nvSpPr>
          <p:cNvPr id="1177" name="Google Shape;1177;p125"/>
          <p:cNvSpPr txBox="1"/>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1178" name="Google Shape;1178;p125"/>
          <p:cNvSpPr txBox="1"/>
          <p:nvPr/>
        </p:nvSpPr>
        <p:spPr>
          <a:xfrm>
            <a:off x="468312" y="1628775"/>
            <a:ext cx="3311525" cy="259238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a:p>
            <a:pPr indent="-6350" lvl="0" marL="0" marR="0" rtl="0" algn="just">
              <a:lnSpc>
                <a:spcPct val="150000"/>
              </a:lnSpc>
              <a:spcBef>
                <a:spcPts val="300"/>
              </a:spcBef>
              <a:spcAft>
                <a:spcPts val="0"/>
              </a:spcAft>
              <a:buClr>
                <a:srgbClr val="00007D"/>
              </a:buClr>
              <a:buSzPts val="100"/>
              <a:buFont typeface="Noto Sans Symbols"/>
              <a:buChar char="■"/>
            </a:pPr>
            <a:r>
              <a:rPr b="0" i="0" lang="en-US" sz="1800" u="none" cap="none" strike="noStrike">
                <a:solidFill>
                  <a:srgbClr val="000000"/>
                </a:solidFill>
                <a:latin typeface="Arial"/>
                <a:ea typeface="Arial"/>
                <a:cs typeface="Arial"/>
                <a:sym typeface="Arial"/>
              </a:rPr>
              <a:t>Business Intelligence o </a:t>
            </a:r>
            <a:r>
              <a:rPr b="1" i="0" lang="en-US" sz="1800" u="none" cap="none" strike="noStrike">
                <a:solidFill>
                  <a:srgbClr val="000000"/>
                </a:solidFill>
                <a:latin typeface="Arial"/>
                <a:ea typeface="Arial"/>
                <a:cs typeface="Arial"/>
                <a:sym typeface="Arial"/>
              </a:rPr>
              <a:t>relacionamento entre os dados é automático</a:t>
            </a:r>
            <a:r>
              <a:rPr b="0" i="0" lang="en-US" sz="1800" u="none" cap="none" strike="noStrike">
                <a:solidFill>
                  <a:srgbClr val="000000"/>
                </a:solidFill>
                <a:latin typeface="Arial"/>
                <a:ea typeface="Arial"/>
                <a:cs typeface="Arial"/>
                <a:sym typeface="Arial"/>
              </a:rPr>
              <a:t>, extraído diretamente dos bancos de dados via interface. Desenvolvido sobre um </a:t>
            </a:r>
            <a:r>
              <a:rPr b="1" i="0" lang="en-US" sz="1800" u="none" cap="none" strike="noStrike">
                <a:solidFill>
                  <a:srgbClr val="000000"/>
                </a:solidFill>
                <a:latin typeface="Arial"/>
                <a:ea typeface="Arial"/>
                <a:cs typeface="Arial"/>
                <a:sym typeface="Arial"/>
              </a:rPr>
              <a:t>ambiente interativo e amigável</a:t>
            </a:r>
            <a:r>
              <a:rPr b="0" i="0" lang="en-US" sz="18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1179" name="Google Shape;1179;p125"/>
          <p:cNvPicPr preferRelativeResize="0"/>
          <p:nvPr/>
        </p:nvPicPr>
        <p:blipFill rotWithShape="1">
          <a:blip r:embed="rId3">
            <a:alphaModFix/>
          </a:blip>
          <a:srcRect b="0" l="0" r="0" t="0"/>
          <a:stretch/>
        </p:blipFill>
        <p:spPr>
          <a:xfrm>
            <a:off x="5364162" y="4076700"/>
            <a:ext cx="3384550" cy="1949450"/>
          </a:xfrm>
          <a:prstGeom prst="rect">
            <a:avLst/>
          </a:prstGeom>
          <a:noFill/>
          <a:ln cap="flat" cmpd="sng" w="28575">
            <a:solidFill>
              <a:srgbClr val="A5A5A5">
                <a:alpha val="96078"/>
              </a:srgbClr>
            </a:solidFill>
            <a:prstDash val="solid"/>
            <a:miter lim="800000"/>
            <a:headEnd len="sm" w="sm" type="none"/>
            <a:tailEnd len="sm" w="sm" type="none"/>
          </a:ln>
        </p:spPr>
      </p:pic>
      <p:pic>
        <p:nvPicPr>
          <p:cNvPr descr="interatividade.bmp" id="1180" name="Google Shape;1180;p125"/>
          <p:cNvPicPr preferRelativeResize="0"/>
          <p:nvPr/>
        </p:nvPicPr>
        <p:blipFill rotWithShape="1">
          <a:blip r:embed="rId4">
            <a:alphaModFix/>
          </a:blip>
          <a:srcRect b="0" l="0" r="0" t="0"/>
          <a:stretch/>
        </p:blipFill>
        <p:spPr>
          <a:xfrm>
            <a:off x="3995737" y="1793875"/>
            <a:ext cx="3384550" cy="1917700"/>
          </a:xfrm>
          <a:prstGeom prst="rect">
            <a:avLst/>
          </a:prstGeom>
          <a:noFill/>
          <a:ln>
            <a:noFill/>
          </a:ln>
        </p:spPr>
      </p:pic>
      <p:pic>
        <p:nvPicPr>
          <p:cNvPr id="1181" name="Google Shape;1181;p125"/>
          <p:cNvPicPr preferRelativeResize="0"/>
          <p:nvPr/>
        </p:nvPicPr>
        <p:blipFill rotWithShape="1">
          <a:blip r:embed="rId5">
            <a:alphaModFix/>
          </a:blip>
          <a:srcRect b="0" l="0" r="0" t="0"/>
          <a:stretch/>
        </p:blipFill>
        <p:spPr>
          <a:xfrm>
            <a:off x="7481887" y="508000"/>
            <a:ext cx="1439862" cy="495300"/>
          </a:xfrm>
          <a:prstGeom prst="rect">
            <a:avLst/>
          </a:prstGeom>
          <a:noFill/>
          <a:ln>
            <a:noFill/>
          </a:ln>
        </p:spPr>
      </p:pic>
      <p:sp>
        <p:nvSpPr>
          <p:cNvPr id="1182" name="Google Shape;1182;p12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26"/>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sz="2400" u="none">
                <a:solidFill>
                  <a:srgbClr val="000000"/>
                </a:solidFill>
                <a:latin typeface="Arial"/>
                <a:ea typeface="Arial"/>
                <a:cs typeface="Arial"/>
                <a:sym typeface="Arial"/>
              </a:rPr>
              <a:t>BI – Business Intelligence </a:t>
            </a:r>
            <a:endParaRPr/>
          </a:p>
        </p:txBody>
      </p:sp>
      <p:sp>
        <p:nvSpPr>
          <p:cNvPr id="1189" name="Google Shape;1189;p126"/>
          <p:cNvSpPr txBox="1"/>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1190" name="Google Shape;1190;p126"/>
          <p:cNvSpPr txBox="1"/>
          <p:nvPr/>
        </p:nvSpPr>
        <p:spPr>
          <a:xfrm>
            <a:off x="468312" y="1628775"/>
            <a:ext cx="3311525" cy="259238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a:p>
            <a:pPr indent="-6350" lvl="0" marL="0" marR="0" rtl="0" algn="just">
              <a:lnSpc>
                <a:spcPct val="150000"/>
              </a:lnSpc>
              <a:spcBef>
                <a:spcPts val="300"/>
              </a:spcBef>
              <a:spcAft>
                <a:spcPts val="0"/>
              </a:spcAft>
              <a:buClr>
                <a:srgbClr val="00007D"/>
              </a:buClr>
              <a:buSzPts val="100"/>
              <a:buFont typeface="Noto Sans Symbols"/>
              <a:buChar char="■"/>
            </a:pPr>
            <a:r>
              <a:rPr b="0" i="0" lang="en-US" sz="1800" u="none" cap="none" strike="noStrike">
                <a:solidFill>
                  <a:srgbClr val="000000"/>
                </a:solidFill>
                <a:latin typeface="Arial"/>
                <a:ea typeface="Arial"/>
                <a:cs typeface="Arial"/>
                <a:sym typeface="Arial"/>
              </a:rPr>
              <a:t>É o processo de transformar dados em informações e através da descoberta, transformar informação em conhecimento.</a:t>
            </a:r>
            <a:endParaRPr b="0" i="0" sz="1400" u="none" cap="none" strike="noStrike">
              <a:solidFill>
                <a:srgbClr val="000000"/>
              </a:solidFill>
              <a:latin typeface="Arial"/>
              <a:ea typeface="Arial"/>
              <a:cs typeface="Arial"/>
              <a:sym typeface="Arial"/>
            </a:endParaRPr>
          </a:p>
        </p:txBody>
      </p:sp>
      <p:pic>
        <p:nvPicPr>
          <p:cNvPr descr="interatividade.bmp" id="1191" name="Google Shape;1191;p126"/>
          <p:cNvPicPr preferRelativeResize="0"/>
          <p:nvPr/>
        </p:nvPicPr>
        <p:blipFill rotWithShape="1">
          <a:blip r:embed="rId3">
            <a:alphaModFix/>
          </a:blip>
          <a:srcRect b="0" l="0" r="0" t="0"/>
          <a:stretch/>
        </p:blipFill>
        <p:spPr>
          <a:xfrm>
            <a:off x="5568950" y="3644900"/>
            <a:ext cx="3384550" cy="1917700"/>
          </a:xfrm>
          <a:prstGeom prst="rect">
            <a:avLst/>
          </a:prstGeom>
          <a:noFill/>
          <a:ln>
            <a:noFill/>
          </a:ln>
        </p:spPr>
      </p:pic>
      <p:pic>
        <p:nvPicPr>
          <p:cNvPr id="1192" name="Google Shape;1192;p126"/>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193" name="Google Shape;1193;p12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194" name="Google Shape;1194;p126"/>
          <p:cNvPicPr preferRelativeResize="0"/>
          <p:nvPr/>
        </p:nvPicPr>
        <p:blipFill rotWithShape="1">
          <a:blip r:embed="rId5">
            <a:alphaModFix/>
          </a:blip>
          <a:srcRect b="0" l="0" r="0" t="0"/>
          <a:stretch/>
        </p:blipFill>
        <p:spPr>
          <a:xfrm>
            <a:off x="5364162" y="1644650"/>
            <a:ext cx="2333625" cy="1114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27"/>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sz="2400" u="none">
                <a:solidFill>
                  <a:srgbClr val="000000"/>
                </a:solidFill>
                <a:latin typeface="Arial"/>
                <a:ea typeface="Arial"/>
                <a:cs typeface="Arial"/>
                <a:sym typeface="Arial"/>
              </a:rPr>
              <a:t>BI – Business Intelligence </a:t>
            </a:r>
            <a:endParaRPr/>
          </a:p>
        </p:txBody>
      </p:sp>
      <p:sp>
        <p:nvSpPr>
          <p:cNvPr id="1201" name="Google Shape;1201;p127"/>
          <p:cNvSpPr txBox="1"/>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1202" name="Google Shape;1202;p127"/>
          <p:cNvSpPr txBox="1"/>
          <p:nvPr/>
        </p:nvSpPr>
        <p:spPr>
          <a:xfrm>
            <a:off x="468282" y="1628775"/>
            <a:ext cx="8218500" cy="2592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a:p>
            <a:pPr indent="-6350" lvl="0" marL="0" marR="0" rtl="0" algn="just">
              <a:lnSpc>
                <a:spcPct val="150000"/>
              </a:lnSpc>
              <a:spcBef>
                <a:spcPts val="300"/>
              </a:spcBef>
              <a:spcAft>
                <a:spcPts val="0"/>
              </a:spcAft>
              <a:buClr>
                <a:srgbClr val="00007D"/>
              </a:buClr>
              <a:buSzPts val="100"/>
              <a:buFont typeface="Noto Sans Symbols"/>
              <a:buChar char="■"/>
            </a:pPr>
            <a:r>
              <a:rPr b="0" i="0" lang="en-US" sz="1800" u="none" cap="none" strike="noStrike">
                <a:solidFill>
                  <a:srgbClr val="000000"/>
                </a:solidFill>
                <a:latin typeface="Arial"/>
                <a:ea typeface="Arial"/>
                <a:cs typeface="Arial"/>
                <a:sym typeface="Arial"/>
              </a:rPr>
              <a:t>Propósito </a:t>
            </a:r>
            <a:endParaRPr b="0" i="0" sz="1400" u="none" cap="none" strike="noStrike">
              <a:solidFill>
                <a:srgbClr val="000000"/>
              </a:solidFill>
              <a:latin typeface="Arial"/>
              <a:ea typeface="Arial"/>
              <a:cs typeface="Arial"/>
              <a:sym typeface="Arial"/>
            </a:endParaRPr>
          </a:p>
          <a:p>
            <a:pPr indent="-6350" lvl="0" marL="0" marR="0" rtl="0" algn="just">
              <a:lnSpc>
                <a:spcPct val="150000"/>
              </a:lnSpc>
              <a:spcBef>
                <a:spcPts val="300"/>
              </a:spcBef>
              <a:spcAft>
                <a:spcPts val="0"/>
              </a:spcAft>
              <a:buClr>
                <a:srgbClr val="00007D"/>
              </a:buClr>
              <a:buSzPts val="100"/>
              <a:buFont typeface="Noto Sans Symbols"/>
              <a:buChar char="■"/>
            </a:pPr>
            <a:r>
              <a:rPr b="0" i="0" lang="en-US" sz="1800" u="none" cap="none" strike="noStrike">
                <a:solidFill>
                  <a:srgbClr val="000000"/>
                </a:solidFill>
                <a:latin typeface="Arial"/>
                <a:ea typeface="Arial"/>
                <a:cs typeface="Arial"/>
                <a:sym typeface="Arial"/>
              </a:rPr>
              <a:t>Objetivo é converter o volume de dados em informações relevantes ao negócio, através de relatórios</a:t>
            </a:r>
            <a:endParaRPr b="0" i="0" sz="1400" u="none" cap="none" strike="noStrike">
              <a:solidFill>
                <a:srgbClr val="000000"/>
              </a:solidFill>
              <a:latin typeface="Arial"/>
              <a:ea typeface="Arial"/>
              <a:cs typeface="Arial"/>
              <a:sym typeface="Arial"/>
            </a:endParaRPr>
          </a:p>
        </p:txBody>
      </p:sp>
      <p:pic>
        <p:nvPicPr>
          <p:cNvPr id="1203" name="Google Shape;1203;p127"/>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204" name="Google Shape;1204;p12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205" name="Google Shape;1205;p127"/>
          <p:cNvPicPr preferRelativeResize="0"/>
          <p:nvPr/>
        </p:nvPicPr>
        <p:blipFill rotWithShape="1">
          <a:blip r:embed="rId4">
            <a:alphaModFix/>
          </a:blip>
          <a:srcRect b="0" l="0" r="0" t="0"/>
          <a:stretch/>
        </p:blipFill>
        <p:spPr>
          <a:xfrm>
            <a:off x="563225" y="3334775"/>
            <a:ext cx="7630156" cy="2913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28"/>
          <p:cNvSpPr txBox="1"/>
          <p:nvPr>
            <p:ph type="title"/>
          </p:nvPr>
        </p:nvSpPr>
        <p:spPr>
          <a:xfrm>
            <a:off x="684212" y="827087"/>
            <a:ext cx="3743325" cy="80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sz="2400" u="none">
                <a:solidFill>
                  <a:srgbClr val="000000"/>
                </a:solidFill>
                <a:latin typeface="Arial"/>
                <a:ea typeface="Arial"/>
                <a:cs typeface="Arial"/>
                <a:sym typeface="Arial"/>
              </a:rPr>
              <a:t>Business Intelligence</a:t>
            </a:r>
            <a:r>
              <a:rPr b="0" i="0" lang="en-US" sz="2400" u="none">
                <a:solidFill>
                  <a:srgbClr val="000000"/>
                </a:solidFill>
                <a:latin typeface="Arial"/>
                <a:ea typeface="Arial"/>
                <a:cs typeface="Arial"/>
                <a:sym typeface="Arial"/>
              </a:rPr>
              <a:t> </a:t>
            </a:r>
            <a:endParaRPr/>
          </a:p>
        </p:txBody>
      </p:sp>
      <p:pic>
        <p:nvPicPr>
          <p:cNvPr id="1211" name="Google Shape;1211;p128"/>
          <p:cNvPicPr preferRelativeResize="0"/>
          <p:nvPr/>
        </p:nvPicPr>
        <p:blipFill rotWithShape="1">
          <a:blip r:embed="rId3">
            <a:alphaModFix/>
          </a:blip>
          <a:srcRect b="0" l="0" r="0" t="0"/>
          <a:stretch/>
        </p:blipFill>
        <p:spPr>
          <a:xfrm>
            <a:off x="7235825" y="549275"/>
            <a:ext cx="1439862" cy="495300"/>
          </a:xfrm>
          <a:prstGeom prst="rect">
            <a:avLst/>
          </a:prstGeom>
          <a:noFill/>
          <a:ln>
            <a:noFill/>
          </a:ln>
        </p:spPr>
      </p:pic>
      <p:sp>
        <p:nvSpPr>
          <p:cNvPr id="1212" name="Google Shape;1212;p128"/>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1213" name="Google Shape;1213;p128"/>
          <p:cNvSpPr txBox="1"/>
          <p:nvPr/>
        </p:nvSpPr>
        <p:spPr>
          <a:xfrm>
            <a:off x="179387" y="4797425"/>
            <a:ext cx="8856662" cy="14398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rgbClr val="00007D"/>
              </a:buClr>
              <a:buSzPts val="100"/>
              <a:buFont typeface="Noto Sans Symbols"/>
              <a:buChar char="■"/>
            </a:pPr>
            <a:r>
              <a:rPr b="0" i="0" lang="en-US" sz="1800" u="none" cap="none" strike="noStrike">
                <a:solidFill>
                  <a:srgbClr val="000000"/>
                </a:solidFill>
                <a:latin typeface="Arial"/>
                <a:ea typeface="Arial"/>
                <a:cs typeface="Arial"/>
                <a:sym typeface="Arial"/>
              </a:rPr>
              <a:t>Capacitar as organizações com a visão necessária para tomar decisões melhores, fornecendo todos os funcionários com uma </a:t>
            </a:r>
            <a:r>
              <a:rPr b="1" i="0" lang="en-US" sz="1800" u="none" cap="none" strike="noStrike">
                <a:solidFill>
                  <a:srgbClr val="000000"/>
                </a:solidFill>
                <a:latin typeface="Arial"/>
                <a:ea typeface="Arial"/>
                <a:cs typeface="Arial"/>
                <a:sym typeface="Arial"/>
              </a:rPr>
              <a:t>visão precisa </a:t>
            </a:r>
            <a:r>
              <a:rPr b="0" i="0" lang="en-US" sz="1800" u="none" cap="none" strike="noStrike">
                <a:solidFill>
                  <a:srgbClr val="000000"/>
                </a:solidFill>
                <a:latin typeface="Arial"/>
                <a:ea typeface="Arial"/>
                <a:cs typeface="Arial"/>
                <a:sym typeface="Arial"/>
              </a:rPr>
              <a:t>de uma organização e itens acionáveis ​​com base na </a:t>
            </a:r>
            <a:r>
              <a:rPr b="1" i="0" lang="en-US" sz="1800" u="none" cap="none" strike="noStrike">
                <a:solidFill>
                  <a:srgbClr val="000000"/>
                </a:solidFill>
                <a:latin typeface="Arial"/>
                <a:ea typeface="Arial"/>
                <a:cs typeface="Arial"/>
                <a:sym typeface="Arial"/>
              </a:rPr>
              <a:t>chave de desempenho </a:t>
            </a:r>
            <a:r>
              <a:rPr b="0" i="0" lang="en-US" sz="1800" u="none" cap="none" strike="noStrike">
                <a:solidFill>
                  <a:srgbClr val="000000"/>
                </a:solidFill>
                <a:latin typeface="Arial"/>
                <a:ea typeface="Arial"/>
                <a:cs typeface="Arial"/>
                <a:sym typeface="Arial"/>
              </a:rPr>
              <a:t>claramente definidos </a:t>
            </a:r>
            <a:r>
              <a:rPr b="1" i="0" lang="en-US" sz="1800" u="none" cap="none" strike="noStrike">
                <a:solidFill>
                  <a:srgbClr val="000000"/>
                </a:solidFill>
                <a:latin typeface="Arial"/>
                <a:ea typeface="Arial"/>
                <a:cs typeface="Arial"/>
                <a:sym typeface="Arial"/>
              </a:rPr>
              <a:t>indicadores</a:t>
            </a:r>
            <a:r>
              <a:rPr b="0" i="0" lang="en-US" sz="18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1214" name="Google Shape;1214;p128"/>
          <p:cNvPicPr preferRelativeResize="0"/>
          <p:nvPr/>
        </p:nvPicPr>
        <p:blipFill rotWithShape="1">
          <a:blip r:embed="rId4">
            <a:alphaModFix/>
          </a:blip>
          <a:srcRect b="0" l="0" r="0" t="0"/>
          <a:stretch/>
        </p:blipFill>
        <p:spPr>
          <a:xfrm>
            <a:off x="1079500" y="1577975"/>
            <a:ext cx="7056437" cy="3219450"/>
          </a:xfrm>
          <a:prstGeom prst="rect">
            <a:avLst/>
          </a:prstGeom>
          <a:noFill/>
          <a:ln>
            <a:noFill/>
          </a:ln>
        </p:spPr>
      </p:pic>
      <p:sp>
        <p:nvSpPr>
          <p:cNvPr id="1215" name="Google Shape;1215;p12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descr="interatividade.bmp" id="1216" name="Google Shape;1216;p128"/>
          <p:cNvPicPr preferRelativeResize="0"/>
          <p:nvPr/>
        </p:nvPicPr>
        <p:blipFill rotWithShape="1">
          <a:blip r:embed="rId5">
            <a:alphaModFix/>
          </a:blip>
          <a:srcRect b="0" l="0" r="0" t="0"/>
          <a:stretch/>
        </p:blipFill>
        <p:spPr>
          <a:xfrm>
            <a:off x="7421501" y="1577975"/>
            <a:ext cx="1614550" cy="914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29"/>
          <p:cNvSpPr txBox="1"/>
          <p:nvPr>
            <p:ph type="title"/>
          </p:nvPr>
        </p:nvSpPr>
        <p:spPr>
          <a:xfrm>
            <a:off x="684212" y="827087"/>
            <a:ext cx="3743325" cy="80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sz="2400" u="none">
                <a:solidFill>
                  <a:srgbClr val="000000"/>
                </a:solidFill>
                <a:latin typeface="Arial"/>
                <a:ea typeface="Arial"/>
                <a:cs typeface="Arial"/>
                <a:sym typeface="Arial"/>
              </a:rPr>
              <a:t>Business Intelligence</a:t>
            </a:r>
            <a:r>
              <a:rPr b="0" i="0" lang="en-US" sz="2400" u="none">
                <a:solidFill>
                  <a:srgbClr val="000000"/>
                </a:solidFill>
                <a:latin typeface="Arial"/>
                <a:ea typeface="Arial"/>
                <a:cs typeface="Arial"/>
                <a:sym typeface="Arial"/>
              </a:rPr>
              <a:t> </a:t>
            </a:r>
            <a:endParaRPr/>
          </a:p>
        </p:txBody>
      </p:sp>
      <p:pic>
        <p:nvPicPr>
          <p:cNvPr id="1222" name="Google Shape;1222;p129"/>
          <p:cNvPicPr preferRelativeResize="0"/>
          <p:nvPr/>
        </p:nvPicPr>
        <p:blipFill rotWithShape="1">
          <a:blip r:embed="rId3">
            <a:alphaModFix/>
          </a:blip>
          <a:srcRect b="0" l="0" r="0" t="0"/>
          <a:stretch/>
        </p:blipFill>
        <p:spPr>
          <a:xfrm>
            <a:off x="7235825" y="549275"/>
            <a:ext cx="1439862" cy="495300"/>
          </a:xfrm>
          <a:prstGeom prst="rect">
            <a:avLst/>
          </a:prstGeom>
          <a:noFill/>
          <a:ln>
            <a:noFill/>
          </a:ln>
        </p:spPr>
      </p:pic>
      <p:sp>
        <p:nvSpPr>
          <p:cNvPr id="1223" name="Google Shape;1223;p129"/>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1224" name="Google Shape;1224;p129"/>
          <p:cNvSpPr txBox="1"/>
          <p:nvPr/>
        </p:nvSpPr>
        <p:spPr>
          <a:xfrm>
            <a:off x="179387" y="4797425"/>
            <a:ext cx="8856662" cy="14398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rgbClr val="00007D"/>
              </a:buClr>
              <a:buSzPts val="100"/>
              <a:buFont typeface="Noto Sans Symbols"/>
              <a:buChar char="■"/>
            </a:pPr>
            <a:r>
              <a:rPr b="1" i="0" lang="en-US" sz="1800" u="none" cap="none" strike="noStrike">
                <a:solidFill>
                  <a:srgbClr val="000000"/>
                </a:solidFill>
                <a:latin typeface="Arial"/>
                <a:ea typeface="Arial"/>
                <a:cs typeface="Arial"/>
                <a:sym typeface="Arial"/>
              </a:rPr>
              <a:t>Data Warehouse </a:t>
            </a:r>
            <a:r>
              <a:rPr b="0" i="0" lang="en-US" sz="1800" u="none" cap="none" strike="noStrike">
                <a:solidFill>
                  <a:srgbClr val="000000"/>
                </a:solidFill>
                <a:latin typeface="Arial"/>
                <a:ea typeface="Arial"/>
                <a:cs typeface="Arial"/>
                <a:sym typeface="Arial"/>
              </a:rPr>
              <a:t>é um processo que extrai os dados de sistemas operacionais e transacionais, limpando, transformando em informações organizadas permitindo analises dessas informações</a:t>
            </a:r>
            <a:endParaRPr b="0" i="0" sz="1400" u="none" cap="none" strike="noStrike">
              <a:solidFill>
                <a:srgbClr val="000000"/>
              </a:solidFill>
              <a:latin typeface="Arial"/>
              <a:ea typeface="Arial"/>
              <a:cs typeface="Arial"/>
              <a:sym typeface="Arial"/>
            </a:endParaRPr>
          </a:p>
        </p:txBody>
      </p:sp>
      <p:pic>
        <p:nvPicPr>
          <p:cNvPr id="1225" name="Google Shape;1225;p129"/>
          <p:cNvPicPr preferRelativeResize="0"/>
          <p:nvPr/>
        </p:nvPicPr>
        <p:blipFill rotWithShape="1">
          <a:blip r:embed="rId4">
            <a:alphaModFix/>
          </a:blip>
          <a:srcRect b="0" l="0" r="0" t="0"/>
          <a:stretch/>
        </p:blipFill>
        <p:spPr>
          <a:xfrm>
            <a:off x="1079500" y="1577975"/>
            <a:ext cx="7056437" cy="3219450"/>
          </a:xfrm>
          <a:prstGeom prst="rect">
            <a:avLst/>
          </a:prstGeom>
          <a:noFill/>
          <a:ln>
            <a:noFill/>
          </a:ln>
        </p:spPr>
      </p:pic>
      <p:sp>
        <p:nvSpPr>
          <p:cNvPr id="1226" name="Google Shape;1226;p12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30"/>
          <p:cNvSpPr txBox="1"/>
          <p:nvPr>
            <p:ph type="title"/>
          </p:nvPr>
        </p:nvSpPr>
        <p:spPr>
          <a:xfrm>
            <a:off x="684212" y="827087"/>
            <a:ext cx="3743325" cy="80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sz="2400" u="none">
                <a:solidFill>
                  <a:srgbClr val="000000"/>
                </a:solidFill>
                <a:latin typeface="Arial"/>
                <a:ea typeface="Arial"/>
                <a:cs typeface="Arial"/>
                <a:sym typeface="Arial"/>
              </a:rPr>
              <a:t>Business Intelligence</a:t>
            </a:r>
            <a:r>
              <a:rPr b="0" i="0" lang="en-US" sz="2400" u="none">
                <a:solidFill>
                  <a:srgbClr val="000000"/>
                </a:solidFill>
                <a:latin typeface="Arial"/>
                <a:ea typeface="Arial"/>
                <a:cs typeface="Arial"/>
                <a:sym typeface="Arial"/>
              </a:rPr>
              <a:t> </a:t>
            </a:r>
            <a:endParaRPr/>
          </a:p>
        </p:txBody>
      </p:sp>
      <p:pic>
        <p:nvPicPr>
          <p:cNvPr id="1232" name="Google Shape;1232;p130"/>
          <p:cNvPicPr preferRelativeResize="0"/>
          <p:nvPr/>
        </p:nvPicPr>
        <p:blipFill rotWithShape="1">
          <a:blip r:embed="rId3">
            <a:alphaModFix/>
          </a:blip>
          <a:srcRect b="0" l="0" r="0" t="0"/>
          <a:stretch/>
        </p:blipFill>
        <p:spPr>
          <a:xfrm>
            <a:off x="7235825" y="549275"/>
            <a:ext cx="1439862" cy="495300"/>
          </a:xfrm>
          <a:prstGeom prst="rect">
            <a:avLst/>
          </a:prstGeom>
          <a:noFill/>
          <a:ln>
            <a:noFill/>
          </a:ln>
        </p:spPr>
      </p:pic>
      <p:sp>
        <p:nvSpPr>
          <p:cNvPr id="1233" name="Google Shape;1233;p130"/>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1234" name="Google Shape;1234;p130"/>
          <p:cNvSpPr txBox="1"/>
          <p:nvPr/>
        </p:nvSpPr>
        <p:spPr>
          <a:xfrm>
            <a:off x="144462" y="4076700"/>
            <a:ext cx="8855075" cy="143986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rgbClr val="00007D"/>
              </a:buClr>
              <a:buSzPts val="100"/>
              <a:buFont typeface="Noto Sans Symbols"/>
              <a:buChar char="■"/>
            </a:pPr>
            <a:r>
              <a:rPr b="1" i="0" lang="en-US" sz="1800" u="none" cap="none" strike="noStrike">
                <a:solidFill>
                  <a:srgbClr val="000000"/>
                </a:solidFill>
                <a:latin typeface="Arial"/>
                <a:ea typeface="Arial"/>
                <a:cs typeface="Arial"/>
                <a:sym typeface="Arial"/>
              </a:rPr>
              <a:t>Data Mining </a:t>
            </a:r>
            <a:r>
              <a:rPr b="0" i="0" lang="en-US" sz="1800" u="none" cap="none" strike="noStrike">
                <a:solidFill>
                  <a:srgbClr val="000000"/>
                </a:solidFill>
                <a:latin typeface="Arial"/>
                <a:ea typeface="Arial"/>
                <a:cs typeface="Arial"/>
                <a:sym typeface="Arial"/>
              </a:rPr>
              <a:t>– São softwares responsáveis por analisar uma massa de dados, coletando informações sobre seu comportamento. </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rgbClr val="00007D"/>
              </a:buClr>
              <a:buSzPts val="100"/>
              <a:buFont typeface="Noto Sans Symbols"/>
              <a:buChar char="■"/>
            </a:pPr>
            <a:r>
              <a:rPr b="0" i="0" lang="en-US" sz="1800" u="none" cap="none" strike="noStrike">
                <a:solidFill>
                  <a:srgbClr val="000000"/>
                </a:solidFill>
                <a:latin typeface="Arial"/>
                <a:ea typeface="Arial"/>
                <a:cs typeface="Arial"/>
                <a:sym typeface="Arial"/>
              </a:rPr>
              <a:t>Quando utilizado com outros dados, podem ser utilizados para determinar comportamento esperados e analise preditiva. </a:t>
            </a:r>
            <a:endParaRPr b="0" i="0" sz="1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rgbClr val="00007D"/>
              </a:buClr>
              <a:buSzPts val="100"/>
              <a:buFont typeface="Noto Sans Symbols"/>
              <a:buChar char="■"/>
            </a:pPr>
            <a:r>
              <a:rPr b="1" i="0" lang="en-US" sz="1800" u="none" cap="none" strike="noStrike">
                <a:solidFill>
                  <a:srgbClr val="000000"/>
                </a:solidFill>
                <a:latin typeface="Arial"/>
                <a:ea typeface="Arial"/>
                <a:cs typeface="Arial"/>
                <a:sym typeface="Arial"/>
              </a:rPr>
              <a:t>Existem técnicas para Data Mining, como redes neurais, árvore de decisão</a:t>
            </a:r>
            <a:r>
              <a:rPr b="0" i="0" lang="en-US" sz="18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235" name="Google Shape;1235;p13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236" name="Google Shape;1236;p130"/>
          <p:cNvPicPr preferRelativeResize="0"/>
          <p:nvPr/>
        </p:nvPicPr>
        <p:blipFill rotWithShape="1">
          <a:blip r:embed="rId4">
            <a:alphaModFix/>
          </a:blip>
          <a:srcRect b="0" l="0" r="0" t="0"/>
          <a:stretch/>
        </p:blipFill>
        <p:spPr>
          <a:xfrm>
            <a:off x="4427537" y="1117600"/>
            <a:ext cx="3005137" cy="2449512"/>
          </a:xfrm>
          <a:prstGeom prst="rect">
            <a:avLst/>
          </a:prstGeom>
          <a:noFill/>
          <a:ln>
            <a:noFill/>
          </a:ln>
        </p:spPr>
      </p:pic>
      <p:pic>
        <p:nvPicPr>
          <p:cNvPr id="1237" name="Google Shape;1237;p130"/>
          <p:cNvPicPr preferRelativeResize="0"/>
          <p:nvPr/>
        </p:nvPicPr>
        <p:blipFill rotWithShape="1">
          <a:blip r:embed="rId5">
            <a:alphaModFix/>
          </a:blip>
          <a:srcRect b="0" l="0" r="0" t="0"/>
          <a:stretch/>
        </p:blipFill>
        <p:spPr>
          <a:xfrm>
            <a:off x="338667" y="2136775"/>
            <a:ext cx="3657600" cy="1059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31"/>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sz="2400" u="none">
                <a:solidFill>
                  <a:srgbClr val="000000"/>
                </a:solidFill>
                <a:latin typeface="Arial"/>
                <a:ea typeface="Arial"/>
                <a:cs typeface="Arial"/>
                <a:sym typeface="Arial"/>
              </a:rPr>
              <a:t>Dashboard </a:t>
            </a:r>
            <a:endParaRPr/>
          </a:p>
        </p:txBody>
      </p:sp>
      <p:sp>
        <p:nvSpPr>
          <p:cNvPr id="1244" name="Google Shape;1244;p131"/>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1245" name="Google Shape;1245;p131"/>
          <p:cNvSpPr txBox="1"/>
          <p:nvPr/>
        </p:nvSpPr>
        <p:spPr>
          <a:xfrm>
            <a:off x="468312" y="1628775"/>
            <a:ext cx="3311525" cy="259238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a:p>
            <a:pPr indent="-6350" lvl="0" marL="0" marR="0" rtl="0" algn="just">
              <a:lnSpc>
                <a:spcPct val="150000"/>
              </a:lnSpc>
              <a:spcBef>
                <a:spcPts val="300"/>
              </a:spcBef>
              <a:spcAft>
                <a:spcPts val="0"/>
              </a:spcAft>
              <a:buClr>
                <a:srgbClr val="00007D"/>
              </a:buClr>
              <a:buSzPts val="100"/>
              <a:buFont typeface="Noto Sans Symbols"/>
              <a:buChar char="■"/>
            </a:pPr>
            <a:r>
              <a:rPr b="0" i="0" lang="en-US" sz="1800" u="none" cap="none" strike="noStrike">
                <a:solidFill>
                  <a:srgbClr val="000000"/>
                </a:solidFill>
                <a:latin typeface="Arial"/>
                <a:ea typeface="Arial"/>
                <a:cs typeface="Arial"/>
                <a:sym typeface="Arial"/>
              </a:rPr>
              <a:t>É a </a:t>
            </a:r>
            <a:r>
              <a:rPr b="1" i="0" lang="en-US" sz="1800" u="none" cap="none" strike="noStrike">
                <a:solidFill>
                  <a:srgbClr val="000000"/>
                </a:solidFill>
                <a:latin typeface="Arial"/>
                <a:ea typeface="Arial"/>
                <a:cs typeface="Arial"/>
                <a:sym typeface="Arial"/>
              </a:rPr>
              <a:t>apresentação visual das informações mais importantes e necessárias para alcançar um ou mais objetivos do negócio</a:t>
            </a:r>
            <a:r>
              <a:rPr b="0" i="0" lang="en-US" sz="1800" u="none" cap="none" strike="noStrike">
                <a:solidFill>
                  <a:srgbClr val="000000"/>
                </a:solidFill>
                <a:latin typeface="Arial"/>
                <a:ea typeface="Arial"/>
                <a:cs typeface="Arial"/>
                <a:sym typeface="Arial"/>
              </a:rPr>
              <a:t>, </a:t>
            </a:r>
            <a:r>
              <a:rPr b="1" i="0" lang="en-US" sz="1800" u="none" cap="none" strike="noStrike">
                <a:solidFill>
                  <a:srgbClr val="FF0000"/>
                </a:solidFill>
                <a:latin typeface="Arial"/>
                <a:ea typeface="Arial"/>
                <a:cs typeface="Arial"/>
                <a:sym typeface="Arial"/>
              </a:rPr>
              <a:t>consolidadas</a:t>
            </a:r>
            <a:r>
              <a:rPr b="0" i="0" lang="en-US" sz="1800" u="none" cap="none" strike="noStrike">
                <a:solidFill>
                  <a:srgbClr val="000000"/>
                </a:solidFill>
                <a:latin typeface="Arial"/>
                <a:ea typeface="Arial"/>
                <a:cs typeface="Arial"/>
                <a:sym typeface="Arial"/>
              </a:rPr>
              <a:t> e </a:t>
            </a:r>
            <a:r>
              <a:rPr b="1" i="0" lang="en-US" sz="1800" u="none" cap="none" strike="noStrike">
                <a:solidFill>
                  <a:srgbClr val="FF0000"/>
                </a:solidFill>
                <a:latin typeface="Arial"/>
                <a:ea typeface="Arial"/>
                <a:cs typeface="Arial"/>
                <a:sym typeface="Arial"/>
              </a:rPr>
              <a:t>ajustadas em uma única tela</a:t>
            </a:r>
            <a:r>
              <a:rPr b="0" i="0" lang="en-US" sz="1800" u="none" cap="none" strike="noStrike">
                <a:solidFill>
                  <a:srgbClr val="000000"/>
                </a:solidFill>
                <a:latin typeface="Arial"/>
                <a:ea typeface="Arial"/>
                <a:cs typeface="Arial"/>
                <a:sym typeface="Arial"/>
              </a:rPr>
              <a:t> para que a informação possa ser monitorada de forma ágil.</a:t>
            </a:r>
            <a:endParaRPr b="0" i="0" sz="1400" u="none" cap="none" strike="noStrike">
              <a:solidFill>
                <a:srgbClr val="000000"/>
              </a:solidFill>
              <a:latin typeface="Arial"/>
              <a:ea typeface="Arial"/>
              <a:cs typeface="Arial"/>
              <a:sym typeface="Arial"/>
            </a:endParaRPr>
          </a:p>
        </p:txBody>
      </p:sp>
      <p:pic>
        <p:nvPicPr>
          <p:cNvPr descr="interatividade.bmp" id="1246" name="Google Shape;1246;p131"/>
          <p:cNvPicPr preferRelativeResize="0"/>
          <p:nvPr/>
        </p:nvPicPr>
        <p:blipFill rotWithShape="1">
          <a:blip r:embed="rId3">
            <a:alphaModFix/>
          </a:blip>
          <a:srcRect b="0" l="0" r="0" t="0"/>
          <a:stretch/>
        </p:blipFill>
        <p:spPr>
          <a:xfrm>
            <a:off x="3995737" y="1793875"/>
            <a:ext cx="3384550" cy="1917700"/>
          </a:xfrm>
          <a:prstGeom prst="rect">
            <a:avLst/>
          </a:prstGeom>
          <a:noFill/>
          <a:ln>
            <a:noFill/>
          </a:ln>
        </p:spPr>
      </p:pic>
      <p:pic>
        <p:nvPicPr>
          <p:cNvPr id="1247" name="Google Shape;1247;p131"/>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248" name="Google Shape;1248;p13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249" name="Google Shape;1249;p131"/>
          <p:cNvPicPr preferRelativeResize="0"/>
          <p:nvPr/>
        </p:nvPicPr>
        <p:blipFill rotWithShape="1">
          <a:blip r:embed="rId5">
            <a:alphaModFix/>
          </a:blip>
          <a:srcRect b="0" l="0" r="0" t="0"/>
          <a:stretch/>
        </p:blipFill>
        <p:spPr>
          <a:xfrm>
            <a:off x="3908425" y="4214812"/>
            <a:ext cx="4679950" cy="213518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32"/>
          <p:cNvSpPr txBox="1"/>
          <p:nvPr>
            <p:ph type="title"/>
          </p:nvPr>
        </p:nvSpPr>
        <p:spPr>
          <a:xfrm>
            <a:off x="684212" y="827087"/>
            <a:ext cx="3743325" cy="800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sz="2400" u="none">
                <a:solidFill>
                  <a:srgbClr val="000000"/>
                </a:solidFill>
                <a:latin typeface="Arial"/>
                <a:ea typeface="Arial"/>
                <a:cs typeface="Arial"/>
                <a:sym typeface="Arial"/>
              </a:rPr>
              <a:t>Business Intelligence</a:t>
            </a:r>
            <a:r>
              <a:rPr b="0" i="0" lang="en-US" sz="2400" u="none">
                <a:solidFill>
                  <a:srgbClr val="000000"/>
                </a:solidFill>
                <a:latin typeface="Arial"/>
                <a:ea typeface="Arial"/>
                <a:cs typeface="Arial"/>
                <a:sym typeface="Arial"/>
              </a:rPr>
              <a:t> </a:t>
            </a:r>
            <a:endParaRPr/>
          </a:p>
        </p:txBody>
      </p:sp>
      <p:pic>
        <p:nvPicPr>
          <p:cNvPr id="1255" name="Google Shape;1255;p132"/>
          <p:cNvPicPr preferRelativeResize="0"/>
          <p:nvPr/>
        </p:nvPicPr>
        <p:blipFill rotWithShape="1">
          <a:blip r:embed="rId3">
            <a:alphaModFix/>
          </a:blip>
          <a:srcRect b="0" l="0" r="0" t="0"/>
          <a:stretch/>
        </p:blipFill>
        <p:spPr>
          <a:xfrm>
            <a:off x="7235825" y="549275"/>
            <a:ext cx="1439862" cy="495300"/>
          </a:xfrm>
          <a:prstGeom prst="rect">
            <a:avLst/>
          </a:prstGeom>
          <a:noFill/>
          <a:ln>
            <a:noFill/>
          </a:ln>
        </p:spPr>
      </p:pic>
      <p:sp>
        <p:nvSpPr>
          <p:cNvPr id="1256" name="Google Shape;1256;p132"/>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1257" name="Google Shape;1257;p13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258" name="Google Shape;1258;p132"/>
          <p:cNvPicPr preferRelativeResize="0"/>
          <p:nvPr/>
        </p:nvPicPr>
        <p:blipFill rotWithShape="1">
          <a:blip r:embed="rId4">
            <a:alphaModFix/>
          </a:blip>
          <a:srcRect b="0" l="0" r="0" t="0"/>
          <a:stretch/>
        </p:blipFill>
        <p:spPr>
          <a:xfrm>
            <a:off x="777875" y="1827212"/>
            <a:ext cx="8042275" cy="404971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33"/>
          <p:cNvSpPr txBox="1"/>
          <p:nvPr>
            <p:ph type="title"/>
          </p:nvPr>
        </p:nvSpPr>
        <p:spPr>
          <a:xfrm>
            <a:off x="323850" y="796925"/>
            <a:ext cx="6769100" cy="71913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sz="2400" u="none">
                <a:solidFill>
                  <a:srgbClr val="000000"/>
                </a:solidFill>
                <a:latin typeface="Tahoma"/>
                <a:ea typeface="Tahoma"/>
                <a:cs typeface="Tahoma"/>
                <a:sym typeface="Tahoma"/>
              </a:rPr>
              <a:t>OLTP </a:t>
            </a:r>
            <a:br>
              <a:rPr b="1" i="0" lang="en-US" sz="2400" u="none">
                <a:solidFill>
                  <a:srgbClr val="000000"/>
                </a:solidFill>
                <a:latin typeface="Tahoma"/>
                <a:ea typeface="Tahoma"/>
                <a:cs typeface="Tahoma"/>
                <a:sym typeface="Tahoma"/>
              </a:rPr>
            </a:br>
            <a:r>
              <a:rPr b="1" i="1" lang="en-US" sz="2400" u="none">
                <a:solidFill>
                  <a:srgbClr val="000000"/>
                </a:solidFill>
                <a:latin typeface="Tahoma"/>
                <a:ea typeface="Tahoma"/>
                <a:cs typeface="Tahoma"/>
                <a:sym typeface="Tahoma"/>
              </a:rPr>
              <a:t>On-Line Transaction Processing</a:t>
            </a:r>
            <a:endParaRPr/>
          </a:p>
        </p:txBody>
      </p:sp>
      <p:sp>
        <p:nvSpPr>
          <p:cNvPr id="1264" name="Google Shape;1264;p133"/>
          <p:cNvSpPr txBox="1"/>
          <p:nvPr>
            <p:ph idx="1" type="body"/>
          </p:nvPr>
        </p:nvSpPr>
        <p:spPr>
          <a:xfrm>
            <a:off x="0" y="4365625"/>
            <a:ext cx="8424862" cy="1674812"/>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Clr>
                <a:srgbClr val="00007D"/>
              </a:buClr>
              <a:buSzPts val="100"/>
              <a:buFont typeface="Noto Sans Symbols"/>
              <a:buChar char="●"/>
            </a:pPr>
            <a:r>
              <a:rPr b="0" i="0" lang="en-US" sz="1800" u="none">
                <a:solidFill>
                  <a:srgbClr val="000000"/>
                </a:solidFill>
                <a:latin typeface="Tahoma"/>
                <a:ea typeface="Tahoma"/>
                <a:cs typeface="Tahoma"/>
                <a:sym typeface="Tahoma"/>
              </a:rPr>
              <a:t>Processamentos que executam as operações do dia-a-dia da organização</a:t>
            </a:r>
            <a:endParaRPr b="0" i="0" sz="3200" u="none">
              <a:solidFill>
                <a:srgbClr val="000000"/>
              </a:solidFill>
              <a:latin typeface="Arial"/>
              <a:ea typeface="Arial"/>
              <a:cs typeface="Arial"/>
              <a:sym typeface="Arial"/>
            </a:endParaRPr>
          </a:p>
          <a:p>
            <a:pPr indent="-285750" lvl="1" marL="742950" rtl="0" algn="just">
              <a:lnSpc>
                <a:spcPct val="150000"/>
              </a:lnSpc>
              <a:spcBef>
                <a:spcPts val="300"/>
              </a:spcBef>
              <a:spcAft>
                <a:spcPts val="0"/>
              </a:spcAft>
              <a:buClr>
                <a:srgbClr val="000000"/>
              </a:buClr>
              <a:buSzPts val="100"/>
              <a:buFont typeface="Noto Sans Symbols"/>
              <a:buChar char="●"/>
            </a:pPr>
            <a:r>
              <a:rPr b="0" i="0" lang="en-US" sz="1800" u="none">
                <a:solidFill>
                  <a:srgbClr val="000000"/>
                </a:solidFill>
                <a:latin typeface="Tahoma"/>
                <a:ea typeface="Tahoma"/>
                <a:cs typeface="Tahoma"/>
                <a:sym typeface="Tahoma"/>
              </a:rPr>
              <a:t>Ex: movimento bancário</a:t>
            </a:r>
            <a:endParaRPr b="0" i="0" sz="2800" u="none">
              <a:solidFill>
                <a:srgbClr val="000000"/>
              </a:solidFill>
              <a:latin typeface="Arial"/>
              <a:ea typeface="Arial"/>
              <a:cs typeface="Arial"/>
              <a:sym typeface="Arial"/>
            </a:endParaRPr>
          </a:p>
          <a:p>
            <a:pPr indent="-285750" lvl="1" marL="742950" rtl="0" algn="just">
              <a:lnSpc>
                <a:spcPct val="150000"/>
              </a:lnSpc>
              <a:spcBef>
                <a:spcPts val="300"/>
              </a:spcBef>
              <a:spcAft>
                <a:spcPts val="0"/>
              </a:spcAft>
              <a:buClr>
                <a:srgbClr val="000000"/>
              </a:buClr>
              <a:buSzPts val="100"/>
              <a:buFont typeface="Noto Sans Symbols"/>
              <a:buChar char="●"/>
            </a:pPr>
            <a:r>
              <a:rPr b="1" i="0" lang="en-US" sz="1800" u="none">
                <a:solidFill>
                  <a:srgbClr val="000000"/>
                </a:solidFill>
                <a:latin typeface="Tahoma"/>
                <a:ea typeface="Tahoma"/>
                <a:cs typeface="Tahoma"/>
                <a:sym typeface="Tahoma"/>
              </a:rPr>
              <a:t>SQL - Select, Insert, Update e Delete </a:t>
            </a:r>
            <a:endParaRPr/>
          </a:p>
        </p:txBody>
      </p:sp>
      <p:pic>
        <p:nvPicPr>
          <p:cNvPr id="1265" name="Google Shape;1265;p133"/>
          <p:cNvPicPr preferRelativeResize="0"/>
          <p:nvPr/>
        </p:nvPicPr>
        <p:blipFill rotWithShape="1">
          <a:blip r:embed="rId3">
            <a:alphaModFix/>
          </a:blip>
          <a:srcRect b="0" l="0" r="0" t="0"/>
          <a:stretch/>
        </p:blipFill>
        <p:spPr>
          <a:xfrm>
            <a:off x="7235825" y="549275"/>
            <a:ext cx="1439862" cy="495300"/>
          </a:xfrm>
          <a:prstGeom prst="rect">
            <a:avLst/>
          </a:prstGeom>
          <a:noFill/>
          <a:ln>
            <a:noFill/>
          </a:ln>
        </p:spPr>
      </p:pic>
      <p:sp>
        <p:nvSpPr>
          <p:cNvPr id="1266" name="Google Shape;1266;p133"/>
          <p:cNvSpPr txBox="1"/>
          <p:nvPr/>
        </p:nvSpPr>
        <p:spPr>
          <a:xfrm>
            <a:off x="4787900" y="6237287"/>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1267" name="Google Shape;1267;p13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268" name="Google Shape;1268;p133"/>
          <p:cNvPicPr preferRelativeResize="0"/>
          <p:nvPr/>
        </p:nvPicPr>
        <p:blipFill rotWithShape="1">
          <a:blip r:embed="rId4">
            <a:alphaModFix/>
          </a:blip>
          <a:srcRect b="0" l="0" r="0" t="0"/>
          <a:stretch/>
        </p:blipFill>
        <p:spPr>
          <a:xfrm>
            <a:off x="994981" y="1771812"/>
            <a:ext cx="2493286" cy="2062230"/>
          </a:xfrm>
          <a:prstGeom prst="rect">
            <a:avLst/>
          </a:prstGeom>
          <a:noFill/>
          <a:ln>
            <a:noFill/>
          </a:ln>
        </p:spPr>
      </p:pic>
      <p:pic>
        <p:nvPicPr>
          <p:cNvPr id="1269" name="Google Shape;1269;p133"/>
          <p:cNvPicPr preferRelativeResize="0"/>
          <p:nvPr/>
        </p:nvPicPr>
        <p:blipFill rotWithShape="1">
          <a:blip r:embed="rId5">
            <a:alphaModFix/>
          </a:blip>
          <a:srcRect b="0" l="0" r="0" t="0"/>
          <a:stretch/>
        </p:blipFill>
        <p:spPr>
          <a:xfrm>
            <a:off x="6056238" y="1671968"/>
            <a:ext cx="2270273" cy="22636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98"/>
          <p:cNvSpPr txBox="1"/>
          <p:nvPr>
            <p:ph idx="4294967295"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400"/>
              <a:buFont typeface="Arial"/>
              <a:buNone/>
            </a:pPr>
            <a:r>
              <a:rPr b="0" i="0" lang="en-US" sz="4400" u="none" cap="none" strike="noStrike">
                <a:solidFill>
                  <a:schemeClr val="dk1"/>
                </a:solidFill>
                <a:latin typeface="Arial"/>
                <a:ea typeface="Arial"/>
                <a:cs typeface="Arial"/>
                <a:sym typeface="Arial"/>
              </a:rPr>
              <a:t>Normalização de dados</a:t>
            </a:r>
            <a:endParaRPr/>
          </a:p>
        </p:txBody>
      </p:sp>
      <p:sp>
        <p:nvSpPr>
          <p:cNvPr id="846" name="Google Shape;846;p98"/>
          <p:cNvSpPr txBox="1"/>
          <p:nvPr>
            <p:ph idx="4294967295"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2"/>
              </a:buClr>
              <a:buSzPts val="2400"/>
              <a:buFont typeface="Noto Sans Symbols"/>
              <a:buChar char="■"/>
            </a:pPr>
            <a:r>
              <a:rPr b="0" i="0" lang="en-US" sz="3200" u="none" cap="none" strike="noStrike">
                <a:solidFill>
                  <a:schemeClr val="dk1"/>
                </a:solidFill>
                <a:latin typeface="Arial"/>
                <a:ea typeface="Arial"/>
                <a:cs typeface="Arial"/>
                <a:sym typeface="Arial"/>
              </a:rPr>
              <a:t>Objetivos</a:t>
            </a:r>
            <a:r>
              <a:rPr b="0" i="0" lang="en-US" sz="2800" u="none" cap="none" strike="noStrike">
                <a:solidFill>
                  <a:schemeClr val="dk1"/>
                </a:solidFill>
                <a:latin typeface="Arial"/>
                <a:ea typeface="Arial"/>
                <a:cs typeface="Arial"/>
                <a:sym typeface="Arial"/>
              </a:rPr>
              <a:t>:</a:t>
            </a:r>
            <a:endParaRPr/>
          </a:p>
          <a:p>
            <a:pPr indent="-143509" lvl="1" marL="742950" marR="0" rtl="0" algn="l">
              <a:lnSpc>
                <a:spcPct val="100000"/>
              </a:lnSpc>
              <a:spcBef>
                <a:spcPts val="560"/>
              </a:spcBef>
              <a:spcAft>
                <a:spcPts val="0"/>
              </a:spcAft>
              <a:buClr>
                <a:schemeClr val="accent2"/>
              </a:buClr>
              <a:buSzPts val="2240"/>
              <a:buFont typeface="Noto Sans Symbols"/>
              <a:buNone/>
            </a:pPr>
            <a:r>
              <a:t/>
            </a:r>
            <a:endParaRPr b="0" i="0" sz="2800" u="none" cap="none" strike="noStrike">
              <a:solidFill>
                <a:schemeClr val="dk1"/>
              </a:solidFill>
              <a:latin typeface="Arial"/>
              <a:ea typeface="Arial"/>
              <a:cs typeface="Arial"/>
              <a:sym typeface="Arial"/>
            </a:endParaRPr>
          </a:p>
          <a:p>
            <a:pPr indent="-285750" lvl="1" marL="742950" marR="0" rtl="0" algn="just">
              <a:lnSpc>
                <a:spcPct val="100000"/>
              </a:lnSpc>
              <a:spcBef>
                <a:spcPts val="560"/>
              </a:spcBef>
              <a:spcAft>
                <a:spcPts val="0"/>
              </a:spcAft>
              <a:buClr>
                <a:schemeClr val="accent2"/>
              </a:buClr>
              <a:buSzPts val="2240"/>
              <a:buFont typeface="Noto Sans Symbols"/>
              <a:buChar char="◻"/>
            </a:pPr>
            <a:r>
              <a:rPr b="0" i="0" lang="en-US" sz="2800" u="none" cap="none" strike="noStrike">
                <a:solidFill>
                  <a:schemeClr val="dk1"/>
                </a:solidFill>
                <a:latin typeface="Arial"/>
                <a:ea typeface="Arial"/>
                <a:cs typeface="Arial"/>
                <a:sym typeface="Arial"/>
              </a:rPr>
              <a:t>Entender os conceitos, características </a:t>
            </a:r>
            <a:r>
              <a:rPr lang="en-US"/>
              <a:t>de</a:t>
            </a: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Ciência de dados</a:t>
            </a:r>
            <a:r>
              <a:rPr b="0" i="0" lang="en-US" sz="2400" u="none" cap="none" strike="noStrike">
                <a:solidFill>
                  <a:schemeClr val="dk1"/>
                </a:solidFill>
                <a:latin typeface="Arial"/>
                <a:ea typeface="Arial"/>
                <a:cs typeface="Arial"/>
                <a:sym typeface="Arial"/>
              </a:rPr>
              <a:t>)</a:t>
            </a:r>
            <a:endParaRPr/>
          </a:p>
          <a:p>
            <a:pPr indent="-285750" lvl="1" marL="742950" marR="0" rtl="0" algn="just">
              <a:lnSpc>
                <a:spcPct val="100000"/>
              </a:lnSpc>
              <a:spcBef>
                <a:spcPts val="560"/>
              </a:spcBef>
              <a:spcAft>
                <a:spcPts val="0"/>
              </a:spcAft>
              <a:buClr>
                <a:schemeClr val="accent2"/>
              </a:buClr>
              <a:buSzPts val="2240"/>
              <a:buFont typeface="Noto Sans Symbols"/>
              <a:buChar char="◻"/>
            </a:pPr>
            <a:r>
              <a:rPr b="0" i="0" lang="en-US" sz="2800" u="none" cap="none" strike="noStrike">
                <a:solidFill>
                  <a:schemeClr val="dk1"/>
                </a:solidFill>
                <a:latin typeface="Arial"/>
                <a:ea typeface="Arial"/>
                <a:cs typeface="Arial"/>
                <a:sym typeface="Arial"/>
              </a:rPr>
              <a:t> Metodologia em que se utiliza um conjunto de ferramentas tecnológicas para transformar dados “aleatórios” em informações valiosíssimas para a empresa.</a:t>
            </a:r>
            <a:endParaRPr/>
          </a:p>
        </p:txBody>
      </p:sp>
      <p:pic>
        <p:nvPicPr>
          <p:cNvPr id="847" name="Google Shape;847;p98"/>
          <p:cNvPicPr preferRelativeResize="0"/>
          <p:nvPr/>
        </p:nvPicPr>
        <p:blipFill rotWithShape="1">
          <a:blip r:embed="rId3">
            <a:alphaModFix/>
          </a:blip>
          <a:srcRect b="0" l="0" r="0" t="0"/>
          <a:stretch/>
        </p:blipFill>
        <p:spPr>
          <a:xfrm>
            <a:off x="7235825" y="549275"/>
            <a:ext cx="1439862" cy="495300"/>
          </a:xfrm>
          <a:prstGeom prst="rect">
            <a:avLst/>
          </a:prstGeom>
          <a:noFill/>
          <a:ln>
            <a:noFill/>
          </a:ln>
        </p:spPr>
      </p:pic>
      <p:sp>
        <p:nvSpPr>
          <p:cNvPr id="848" name="Google Shape;848;p98"/>
          <p:cNvSpPr txBox="1"/>
          <p:nvPr/>
        </p:nvSpPr>
        <p:spPr>
          <a:xfrm>
            <a:off x="2451980" y="6278880"/>
            <a:ext cx="396875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849" name="Google Shape;849;p9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34"/>
          <p:cNvSpPr txBox="1"/>
          <p:nvPr>
            <p:ph type="title"/>
          </p:nvPr>
        </p:nvSpPr>
        <p:spPr>
          <a:xfrm>
            <a:off x="323850" y="796925"/>
            <a:ext cx="5616575" cy="719137"/>
          </a:xfrm>
          <a:prstGeom prst="rect">
            <a:avLst/>
          </a:prstGeom>
          <a:noFill/>
          <a:ln>
            <a:noFill/>
          </a:ln>
        </p:spPr>
        <p:txBody>
          <a:bodyPr anchorCtr="0" anchor="ctr" bIns="45700" lIns="91425" spcFirstLastPara="1" rIns="91425" wrap="square" tIns="45700">
            <a:noAutofit/>
          </a:bodyPr>
          <a:lstStyle/>
          <a:p>
            <a:pPr indent="-342900" lvl="0" marL="342900" rtl="0" algn="l">
              <a:lnSpc>
                <a:spcPct val="150000"/>
              </a:lnSpc>
              <a:spcBef>
                <a:spcPts val="0"/>
              </a:spcBef>
              <a:spcAft>
                <a:spcPts val="0"/>
              </a:spcAft>
              <a:buSzPts val="1400"/>
              <a:buNone/>
            </a:pPr>
            <a:r>
              <a:rPr b="1" i="0" lang="en-US" sz="2400" u="none">
                <a:solidFill>
                  <a:srgbClr val="000000"/>
                </a:solidFill>
                <a:latin typeface="Tahoma"/>
                <a:ea typeface="Tahoma"/>
                <a:cs typeface="Tahoma"/>
                <a:sym typeface="Tahoma"/>
              </a:rPr>
              <a:t>OLAP </a:t>
            </a:r>
            <a:br>
              <a:rPr b="1" i="0" lang="en-US" sz="2400" u="none">
                <a:solidFill>
                  <a:srgbClr val="000000"/>
                </a:solidFill>
                <a:latin typeface="Tahoma"/>
                <a:ea typeface="Tahoma"/>
                <a:cs typeface="Tahoma"/>
                <a:sym typeface="Tahoma"/>
              </a:rPr>
            </a:br>
            <a:r>
              <a:rPr b="1" i="1" lang="en-US" sz="2400" u="none">
                <a:solidFill>
                  <a:srgbClr val="000000"/>
                </a:solidFill>
                <a:latin typeface="Tahoma"/>
                <a:ea typeface="Tahoma"/>
                <a:cs typeface="Tahoma"/>
                <a:sym typeface="Tahoma"/>
              </a:rPr>
              <a:t>On Line Analytical Processing</a:t>
            </a:r>
            <a:endParaRPr/>
          </a:p>
        </p:txBody>
      </p:sp>
      <p:sp>
        <p:nvSpPr>
          <p:cNvPr id="1275" name="Google Shape;1275;p134"/>
          <p:cNvSpPr txBox="1"/>
          <p:nvPr>
            <p:ph idx="1" type="body"/>
          </p:nvPr>
        </p:nvSpPr>
        <p:spPr>
          <a:xfrm>
            <a:off x="9525" y="2276475"/>
            <a:ext cx="5184775" cy="1674812"/>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Clr>
                <a:srgbClr val="00007D"/>
              </a:buClr>
              <a:buSzPts val="100"/>
              <a:buFont typeface="Noto Sans Symbols"/>
              <a:buChar char="■"/>
            </a:pPr>
            <a:r>
              <a:rPr b="0" i="0" lang="en-US" sz="2000" u="none">
                <a:solidFill>
                  <a:srgbClr val="000000"/>
                </a:solidFill>
                <a:latin typeface="Arial"/>
                <a:ea typeface="Arial"/>
                <a:cs typeface="Arial"/>
                <a:sym typeface="Arial"/>
              </a:rPr>
              <a:t>A ferramenta mais popular para exploração de um data warehouse.</a:t>
            </a:r>
            <a:endParaRPr b="0" i="0" sz="3200" u="none">
              <a:solidFill>
                <a:srgbClr val="000000"/>
              </a:solidFill>
              <a:latin typeface="Arial"/>
              <a:ea typeface="Arial"/>
              <a:cs typeface="Arial"/>
              <a:sym typeface="Arial"/>
            </a:endParaRPr>
          </a:p>
          <a:p>
            <a:pPr indent="-342900" lvl="0" marL="342900" rtl="0" algn="just">
              <a:lnSpc>
                <a:spcPct val="150000"/>
              </a:lnSpc>
              <a:spcBef>
                <a:spcPts val="400"/>
              </a:spcBef>
              <a:spcAft>
                <a:spcPts val="0"/>
              </a:spcAft>
              <a:buSzPts val="2400"/>
              <a:buNone/>
            </a:pPr>
            <a:r>
              <a:rPr b="0" i="0" lang="en-US" sz="2000" u="none">
                <a:solidFill>
                  <a:srgbClr val="000000"/>
                </a:solidFill>
                <a:latin typeface="Arial"/>
                <a:ea typeface="Arial"/>
                <a:cs typeface="Arial"/>
                <a:sym typeface="Arial"/>
              </a:rPr>
              <a:t> </a:t>
            </a:r>
            <a:endParaRPr b="0" i="0" sz="3200" u="none">
              <a:solidFill>
                <a:srgbClr val="000000"/>
              </a:solidFill>
              <a:latin typeface="Arial"/>
              <a:ea typeface="Arial"/>
              <a:cs typeface="Arial"/>
              <a:sym typeface="Arial"/>
            </a:endParaRPr>
          </a:p>
          <a:p>
            <a:pPr indent="-342900" lvl="0" marL="342900" rtl="0" algn="just">
              <a:lnSpc>
                <a:spcPct val="150000"/>
              </a:lnSpc>
              <a:spcBef>
                <a:spcPts val="400"/>
              </a:spcBef>
              <a:spcAft>
                <a:spcPts val="0"/>
              </a:spcAft>
              <a:buClr>
                <a:srgbClr val="00007D"/>
              </a:buClr>
              <a:buSzPts val="100"/>
              <a:buFont typeface="Noto Sans Symbols"/>
              <a:buChar char="■"/>
            </a:pPr>
            <a:r>
              <a:rPr b="0" i="0" lang="en-US" sz="2000" u="none">
                <a:solidFill>
                  <a:srgbClr val="000000"/>
                </a:solidFill>
                <a:latin typeface="Arial"/>
                <a:ea typeface="Arial"/>
                <a:cs typeface="Arial"/>
                <a:sym typeface="Arial"/>
              </a:rPr>
              <a:t>São geralmente desenvolvidas para trabalhar com banco de dados </a:t>
            </a:r>
            <a:r>
              <a:rPr b="1" i="0" lang="en-US" sz="2000" u="none">
                <a:solidFill>
                  <a:srgbClr val="FF0000"/>
                </a:solidFill>
                <a:latin typeface="Arial"/>
                <a:ea typeface="Arial"/>
                <a:cs typeface="Arial"/>
                <a:sym typeface="Arial"/>
              </a:rPr>
              <a:t>de-normalizados</a:t>
            </a:r>
            <a:r>
              <a:rPr b="0" i="0" lang="en-US" sz="2000" u="none">
                <a:solidFill>
                  <a:srgbClr val="000000"/>
                </a:solidFill>
                <a:latin typeface="Arial"/>
                <a:ea typeface="Arial"/>
                <a:cs typeface="Arial"/>
                <a:sym typeface="Arial"/>
              </a:rPr>
              <a:t>.</a:t>
            </a:r>
            <a:endParaRPr/>
          </a:p>
        </p:txBody>
      </p:sp>
      <p:pic>
        <p:nvPicPr>
          <p:cNvPr id="1276" name="Google Shape;1276;p134"/>
          <p:cNvPicPr preferRelativeResize="0"/>
          <p:nvPr/>
        </p:nvPicPr>
        <p:blipFill rotWithShape="1">
          <a:blip r:embed="rId3">
            <a:alphaModFix/>
          </a:blip>
          <a:srcRect b="0" l="0" r="0" t="0"/>
          <a:stretch/>
        </p:blipFill>
        <p:spPr>
          <a:xfrm>
            <a:off x="7235825" y="549275"/>
            <a:ext cx="1439862" cy="495300"/>
          </a:xfrm>
          <a:prstGeom prst="rect">
            <a:avLst/>
          </a:prstGeom>
          <a:noFill/>
          <a:ln>
            <a:noFill/>
          </a:ln>
        </p:spPr>
      </p:pic>
      <p:sp>
        <p:nvSpPr>
          <p:cNvPr id="1277" name="Google Shape;1277;p134"/>
          <p:cNvSpPr txBox="1"/>
          <p:nvPr/>
        </p:nvSpPr>
        <p:spPr>
          <a:xfrm>
            <a:off x="4859337" y="6237287"/>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278" name="Google Shape;1278;p134"/>
          <p:cNvPicPr preferRelativeResize="0"/>
          <p:nvPr/>
        </p:nvPicPr>
        <p:blipFill rotWithShape="1">
          <a:blip r:embed="rId4">
            <a:alphaModFix/>
          </a:blip>
          <a:srcRect b="0" l="0" r="0" t="0"/>
          <a:stretch/>
        </p:blipFill>
        <p:spPr>
          <a:xfrm>
            <a:off x="5399087" y="1884362"/>
            <a:ext cx="3673475" cy="3057525"/>
          </a:xfrm>
          <a:prstGeom prst="rect">
            <a:avLst/>
          </a:prstGeom>
          <a:noFill/>
          <a:ln>
            <a:noFill/>
          </a:ln>
        </p:spPr>
      </p:pic>
      <p:sp>
        <p:nvSpPr>
          <p:cNvPr id="1279" name="Google Shape;1279;p13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descr="interatividade.bmp" id="1280" name="Google Shape;1280;p134"/>
          <p:cNvPicPr preferRelativeResize="0"/>
          <p:nvPr/>
        </p:nvPicPr>
        <p:blipFill rotWithShape="1">
          <a:blip r:embed="rId5">
            <a:alphaModFix/>
          </a:blip>
          <a:srcRect b="0" l="0" r="0" t="0"/>
          <a:stretch/>
        </p:blipFill>
        <p:spPr>
          <a:xfrm>
            <a:off x="3698354" y="4978050"/>
            <a:ext cx="2242075" cy="12703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35"/>
          <p:cNvSpPr txBox="1"/>
          <p:nvPr>
            <p:ph type="ctrTitle"/>
          </p:nvPr>
        </p:nvSpPr>
        <p:spPr>
          <a:xfrm>
            <a:off x="3232150" y="2133600"/>
            <a:ext cx="4722812" cy="13684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i="0" lang="en-US" sz="2400" u="none">
                <a:solidFill>
                  <a:srgbClr val="FFFFFF"/>
                </a:solidFill>
                <a:latin typeface="Arial"/>
                <a:ea typeface="Arial"/>
                <a:cs typeface="Arial"/>
                <a:sym typeface="Arial"/>
              </a:rPr>
              <a:t>Normalização  do BI</a:t>
            </a:r>
            <a:endParaRPr/>
          </a:p>
        </p:txBody>
      </p:sp>
      <p:sp>
        <p:nvSpPr>
          <p:cNvPr id="1287" name="Google Shape;1287;p135"/>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288" name="Google Shape;1288;p135"/>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289" name="Google Shape;1289;p13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36"/>
          <p:cNvSpPr txBox="1"/>
          <p:nvPr>
            <p:ph type="title"/>
          </p:nvPr>
        </p:nvSpPr>
        <p:spPr>
          <a:xfrm>
            <a:off x="323850" y="796925"/>
            <a:ext cx="5616575" cy="71913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sz="2000" u="none">
                <a:solidFill>
                  <a:srgbClr val="000000"/>
                </a:solidFill>
                <a:latin typeface="Arial"/>
                <a:ea typeface="Arial"/>
                <a:cs typeface="Arial"/>
                <a:sym typeface="Arial"/>
              </a:rPr>
              <a:t>Modelo Multidimensional </a:t>
            </a:r>
            <a:r>
              <a:rPr b="0" i="0" lang="en-US" sz="2000" u="none">
                <a:solidFill>
                  <a:srgbClr val="000000"/>
                </a:solidFill>
                <a:latin typeface="Arial"/>
                <a:ea typeface="Arial"/>
                <a:cs typeface="Arial"/>
                <a:sym typeface="Arial"/>
              </a:rPr>
              <a:t>  </a:t>
            </a:r>
            <a:endParaRPr/>
          </a:p>
        </p:txBody>
      </p:sp>
      <p:sp>
        <p:nvSpPr>
          <p:cNvPr id="1295" name="Google Shape;1295;p136"/>
          <p:cNvSpPr txBox="1"/>
          <p:nvPr>
            <p:ph idx="1" type="body"/>
          </p:nvPr>
        </p:nvSpPr>
        <p:spPr>
          <a:xfrm>
            <a:off x="179387" y="1484312"/>
            <a:ext cx="8640762" cy="1674812"/>
          </a:xfrm>
          <a:prstGeom prst="rect">
            <a:avLst/>
          </a:prstGeom>
          <a:noFill/>
          <a:ln>
            <a:noFill/>
          </a:ln>
        </p:spPr>
        <p:txBody>
          <a:bodyPr anchorCtr="0" anchor="t" bIns="45700" lIns="91425" spcFirstLastPara="1" rIns="91425" wrap="square" tIns="45700">
            <a:noAutofit/>
          </a:bodyPr>
          <a:lstStyle/>
          <a:p>
            <a:pPr indent="-342900" lvl="0" marL="342900" rtl="0" algn="l">
              <a:lnSpc>
                <a:spcPct val="150000"/>
              </a:lnSpc>
              <a:spcBef>
                <a:spcPts val="0"/>
              </a:spcBef>
              <a:spcAft>
                <a:spcPts val="0"/>
              </a:spcAft>
              <a:buClr>
                <a:srgbClr val="00007D"/>
              </a:buClr>
              <a:buSzPts val="100"/>
              <a:buFont typeface="Noto Sans Symbols"/>
              <a:buChar char="■"/>
            </a:pPr>
            <a:r>
              <a:rPr b="1" i="0" lang="en-US" sz="2000" u="none">
                <a:solidFill>
                  <a:srgbClr val="FF0000"/>
                </a:solidFill>
                <a:latin typeface="Arial"/>
                <a:ea typeface="Arial"/>
                <a:cs typeface="Arial"/>
                <a:sym typeface="Arial"/>
              </a:rPr>
              <a:t>Star schema </a:t>
            </a:r>
            <a:r>
              <a:rPr b="1" i="0" lang="en-US" sz="2000" u="none">
                <a:solidFill>
                  <a:srgbClr val="000000"/>
                </a:solidFill>
                <a:latin typeface="Arial"/>
                <a:ea typeface="Arial"/>
                <a:cs typeface="Arial"/>
                <a:sym typeface="Arial"/>
              </a:rPr>
              <a:t>ou </a:t>
            </a:r>
            <a:r>
              <a:rPr b="1" i="0" lang="en-US" sz="2000" u="none">
                <a:solidFill>
                  <a:srgbClr val="FF0000"/>
                </a:solidFill>
                <a:latin typeface="Arial"/>
                <a:ea typeface="Arial"/>
                <a:cs typeface="Arial"/>
                <a:sym typeface="Arial"/>
              </a:rPr>
              <a:t>esquema estrela</a:t>
            </a:r>
            <a:r>
              <a:rPr b="0" i="0" lang="en-US" sz="2000" u="none">
                <a:solidFill>
                  <a:srgbClr val="000000"/>
                </a:solidFill>
                <a:latin typeface="Arial"/>
                <a:ea typeface="Arial"/>
                <a:cs typeface="Arial"/>
                <a:sym typeface="Arial"/>
              </a:rPr>
              <a:t>, idealizado por </a:t>
            </a:r>
            <a:r>
              <a:rPr b="1" i="0" lang="en-US" sz="2000" u="none">
                <a:solidFill>
                  <a:srgbClr val="FF0000"/>
                </a:solidFill>
                <a:latin typeface="Arial"/>
                <a:ea typeface="Arial"/>
                <a:cs typeface="Arial"/>
                <a:sym typeface="Arial"/>
              </a:rPr>
              <a:t>Ralph Kimball</a:t>
            </a:r>
            <a:r>
              <a:rPr b="0" i="0" lang="en-US" sz="2000" u="none">
                <a:solidFill>
                  <a:srgbClr val="000000"/>
                </a:solidFill>
                <a:latin typeface="Arial"/>
                <a:ea typeface="Arial"/>
                <a:cs typeface="Arial"/>
                <a:sym typeface="Arial"/>
              </a:rPr>
              <a:t>, é o modelo mais utilizado na modelagem dimensional para dar suporte à tomada de decisão e melhorar a performance de sistemas voltados para consulta.</a:t>
            </a:r>
            <a:endParaRPr b="0" i="0" sz="3200" u="none">
              <a:solidFill>
                <a:srgbClr val="000000"/>
              </a:solidFill>
              <a:latin typeface="Arial"/>
              <a:ea typeface="Arial"/>
              <a:cs typeface="Arial"/>
              <a:sym typeface="Arial"/>
            </a:endParaRPr>
          </a:p>
          <a:p>
            <a:pPr indent="-228600" lvl="0" marL="457200" marR="0" rtl="0" algn="l">
              <a:lnSpc>
                <a:spcPct val="100000"/>
              </a:lnSpc>
              <a:spcBef>
                <a:spcPts val="640"/>
              </a:spcBef>
              <a:spcAft>
                <a:spcPts val="0"/>
              </a:spcAft>
              <a:buClr>
                <a:schemeClr val="lt2"/>
              </a:buClr>
              <a:buSzPts val="2400"/>
              <a:buFont typeface="Noto Sans Symbols"/>
              <a:buNone/>
            </a:pPr>
            <a:r>
              <a:t/>
            </a:r>
            <a:endParaRPr b="0" i="0" sz="3200" u="none">
              <a:solidFill>
                <a:srgbClr val="000000"/>
              </a:solidFill>
              <a:latin typeface="Arial"/>
              <a:ea typeface="Arial"/>
              <a:cs typeface="Arial"/>
              <a:sym typeface="Arial"/>
            </a:endParaRPr>
          </a:p>
        </p:txBody>
      </p:sp>
      <p:pic>
        <p:nvPicPr>
          <p:cNvPr id="1296" name="Google Shape;1296;p136"/>
          <p:cNvPicPr preferRelativeResize="0"/>
          <p:nvPr/>
        </p:nvPicPr>
        <p:blipFill rotWithShape="1">
          <a:blip r:embed="rId3">
            <a:alphaModFix/>
          </a:blip>
          <a:srcRect b="0" l="0" r="0" t="0"/>
          <a:stretch/>
        </p:blipFill>
        <p:spPr>
          <a:xfrm>
            <a:off x="7235825" y="549275"/>
            <a:ext cx="1439862" cy="495300"/>
          </a:xfrm>
          <a:prstGeom prst="rect">
            <a:avLst/>
          </a:prstGeom>
          <a:noFill/>
          <a:ln>
            <a:noFill/>
          </a:ln>
        </p:spPr>
      </p:pic>
      <p:sp>
        <p:nvSpPr>
          <p:cNvPr id="1297" name="Google Shape;1297;p136"/>
          <p:cNvSpPr txBox="1"/>
          <p:nvPr/>
        </p:nvSpPr>
        <p:spPr>
          <a:xfrm>
            <a:off x="2497137" y="6392862"/>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Arial"/>
                <a:ea typeface="Arial"/>
                <a:cs typeface="Arial"/>
                <a:sym typeface="Arial"/>
              </a:rPr>
              <a:t>Aula 12 - </a:t>
            </a: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t/>
            </a:r>
            <a:endParaRPr b="0" i="0" sz="1400" u="none" cap="none" strike="noStrike">
              <a:solidFill>
                <a:srgbClr val="000000"/>
              </a:solidFill>
              <a:latin typeface="Arial"/>
              <a:ea typeface="Arial"/>
              <a:cs typeface="Arial"/>
              <a:sym typeface="Arial"/>
            </a:endParaRPr>
          </a:p>
        </p:txBody>
      </p:sp>
      <p:pic>
        <p:nvPicPr>
          <p:cNvPr descr="Star Schema" id="1298" name="Google Shape;1298;p136"/>
          <p:cNvPicPr preferRelativeResize="0"/>
          <p:nvPr/>
        </p:nvPicPr>
        <p:blipFill rotWithShape="1">
          <a:blip r:embed="rId4">
            <a:alphaModFix/>
          </a:blip>
          <a:srcRect b="0" l="0" r="0" t="0"/>
          <a:stretch/>
        </p:blipFill>
        <p:spPr>
          <a:xfrm>
            <a:off x="0" y="3270250"/>
            <a:ext cx="3425825" cy="3587750"/>
          </a:xfrm>
          <a:prstGeom prst="rect">
            <a:avLst/>
          </a:prstGeom>
          <a:noFill/>
          <a:ln>
            <a:noFill/>
          </a:ln>
        </p:spPr>
      </p:pic>
      <p:pic>
        <p:nvPicPr>
          <p:cNvPr id="1299" name="Google Shape;1299;p136"/>
          <p:cNvPicPr preferRelativeResize="0"/>
          <p:nvPr/>
        </p:nvPicPr>
        <p:blipFill rotWithShape="1">
          <a:blip r:embed="rId5">
            <a:alphaModFix/>
          </a:blip>
          <a:srcRect b="0" l="0" r="0" t="0"/>
          <a:stretch/>
        </p:blipFill>
        <p:spPr>
          <a:xfrm>
            <a:off x="4572000" y="2824162"/>
            <a:ext cx="3979862" cy="2116137"/>
          </a:xfrm>
          <a:prstGeom prst="rect">
            <a:avLst/>
          </a:prstGeom>
          <a:noFill/>
          <a:ln>
            <a:noFill/>
          </a:ln>
        </p:spPr>
      </p:pic>
      <p:sp>
        <p:nvSpPr>
          <p:cNvPr id="1300" name="Google Shape;1300;p13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descr="interatividade.bmp" id="1301" name="Google Shape;1301;p136"/>
          <p:cNvPicPr preferRelativeResize="0"/>
          <p:nvPr/>
        </p:nvPicPr>
        <p:blipFill rotWithShape="1">
          <a:blip r:embed="rId6">
            <a:alphaModFix/>
          </a:blip>
          <a:srcRect b="0" l="0" r="0" t="0"/>
          <a:stretch/>
        </p:blipFill>
        <p:spPr>
          <a:xfrm>
            <a:off x="5940429" y="4978050"/>
            <a:ext cx="2242075" cy="1270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pic>
        <p:nvPicPr>
          <p:cNvPr id="1306" name="Google Shape;1306;p137"/>
          <p:cNvPicPr preferRelativeResize="0"/>
          <p:nvPr/>
        </p:nvPicPr>
        <p:blipFill rotWithShape="1">
          <a:blip r:embed="rId3">
            <a:alphaModFix/>
          </a:blip>
          <a:srcRect b="0" l="0" r="0" t="0"/>
          <a:stretch/>
        </p:blipFill>
        <p:spPr>
          <a:xfrm>
            <a:off x="157162" y="2924175"/>
            <a:ext cx="5400675" cy="3552825"/>
          </a:xfrm>
          <a:prstGeom prst="rect">
            <a:avLst/>
          </a:prstGeom>
          <a:noFill/>
          <a:ln>
            <a:noFill/>
          </a:ln>
        </p:spPr>
      </p:pic>
      <p:sp>
        <p:nvSpPr>
          <p:cNvPr id="1307" name="Google Shape;1307;p137"/>
          <p:cNvSpPr txBox="1"/>
          <p:nvPr>
            <p:ph type="title"/>
          </p:nvPr>
        </p:nvSpPr>
        <p:spPr>
          <a:xfrm>
            <a:off x="315912" y="436562"/>
            <a:ext cx="5616575" cy="7207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sz="2000" u="none">
                <a:solidFill>
                  <a:srgbClr val="000000"/>
                </a:solidFill>
                <a:latin typeface="Arial"/>
                <a:ea typeface="Arial"/>
                <a:cs typeface="Arial"/>
                <a:sym typeface="Arial"/>
              </a:rPr>
              <a:t>Modelo Multidimensional </a:t>
            </a:r>
            <a:r>
              <a:rPr b="0" i="0" lang="en-US" sz="2000" u="none">
                <a:solidFill>
                  <a:srgbClr val="000000"/>
                </a:solidFill>
                <a:latin typeface="Arial"/>
                <a:ea typeface="Arial"/>
                <a:cs typeface="Arial"/>
                <a:sym typeface="Arial"/>
              </a:rPr>
              <a:t>  </a:t>
            </a:r>
            <a:endParaRPr/>
          </a:p>
        </p:txBody>
      </p:sp>
      <p:sp>
        <p:nvSpPr>
          <p:cNvPr id="1308" name="Google Shape;1308;p137"/>
          <p:cNvSpPr txBox="1"/>
          <p:nvPr>
            <p:ph idx="1" type="body"/>
          </p:nvPr>
        </p:nvSpPr>
        <p:spPr>
          <a:xfrm>
            <a:off x="252412" y="1135062"/>
            <a:ext cx="8639175" cy="1673225"/>
          </a:xfrm>
          <a:prstGeom prst="rect">
            <a:avLst/>
          </a:prstGeom>
          <a:noFill/>
          <a:ln>
            <a:noFill/>
          </a:ln>
        </p:spPr>
        <p:txBody>
          <a:bodyPr anchorCtr="0" anchor="t" bIns="45700" lIns="91425" spcFirstLastPara="1" rIns="91425" wrap="square" tIns="45700">
            <a:noAutofit/>
          </a:bodyPr>
          <a:lstStyle/>
          <a:p>
            <a:pPr indent="-342900" lvl="0" marL="342900" rtl="0" algn="l">
              <a:lnSpc>
                <a:spcPct val="150000"/>
              </a:lnSpc>
              <a:spcBef>
                <a:spcPts val="0"/>
              </a:spcBef>
              <a:spcAft>
                <a:spcPts val="0"/>
              </a:spcAft>
              <a:buClr>
                <a:srgbClr val="00007D"/>
              </a:buClr>
              <a:buSzPts val="100"/>
              <a:buFont typeface="Noto Sans Symbols"/>
              <a:buChar char="■"/>
            </a:pPr>
            <a:r>
              <a:rPr b="1" i="0" lang="en-US" sz="2000" u="none">
                <a:solidFill>
                  <a:srgbClr val="FF0000"/>
                </a:solidFill>
                <a:latin typeface="Arial"/>
                <a:ea typeface="Arial"/>
                <a:cs typeface="Arial"/>
                <a:sym typeface="Arial"/>
              </a:rPr>
              <a:t>tabela fato</a:t>
            </a:r>
            <a:r>
              <a:rPr b="0" i="0" lang="en-US" sz="2000" u="none">
                <a:solidFill>
                  <a:srgbClr val="FF0000"/>
                </a:solidFill>
                <a:latin typeface="Arial"/>
                <a:ea typeface="Arial"/>
                <a:cs typeface="Arial"/>
                <a:sym typeface="Arial"/>
              </a:rPr>
              <a:t> </a:t>
            </a:r>
            <a:r>
              <a:rPr b="0" i="0" lang="en-US" sz="2000" u="none">
                <a:solidFill>
                  <a:srgbClr val="000000"/>
                </a:solidFill>
                <a:latin typeface="Arial"/>
                <a:ea typeface="Arial"/>
                <a:cs typeface="Arial"/>
                <a:sym typeface="Arial"/>
              </a:rPr>
              <a:t>armazena o que ocorreu, é o fato propriamente dito, por isso ela tem esse nome, porque é o fato ocorrido. A tabela fato está sempre ligada a duas ou mais dimensões, não existe tabela fato com menos de duas dimensões.</a:t>
            </a:r>
            <a:endParaRPr b="0" i="0" sz="3200" u="none">
              <a:solidFill>
                <a:srgbClr val="000000"/>
              </a:solidFill>
              <a:latin typeface="Arial"/>
              <a:ea typeface="Arial"/>
              <a:cs typeface="Arial"/>
              <a:sym typeface="Arial"/>
            </a:endParaRPr>
          </a:p>
          <a:p>
            <a:pPr indent="-228600" lvl="0" marL="457200" marR="0" rtl="0" algn="l">
              <a:lnSpc>
                <a:spcPct val="100000"/>
              </a:lnSpc>
              <a:spcBef>
                <a:spcPts val="640"/>
              </a:spcBef>
              <a:spcAft>
                <a:spcPts val="0"/>
              </a:spcAft>
              <a:buClr>
                <a:schemeClr val="lt2"/>
              </a:buClr>
              <a:buSzPts val="2400"/>
              <a:buFont typeface="Noto Sans Symbols"/>
              <a:buNone/>
            </a:pPr>
            <a:r>
              <a:t/>
            </a:r>
            <a:endParaRPr b="0" i="0" sz="3200" u="none">
              <a:solidFill>
                <a:srgbClr val="000000"/>
              </a:solidFill>
              <a:latin typeface="Arial"/>
              <a:ea typeface="Arial"/>
              <a:cs typeface="Arial"/>
              <a:sym typeface="Arial"/>
            </a:endParaRPr>
          </a:p>
        </p:txBody>
      </p:sp>
      <p:pic>
        <p:nvPicPr>
          <p:cNvPr id="1309" name="Google Shape;1309;p137"/>
          <p:cNvPicPr preferRelativeResize="0"/>
          <p:nvPr/>
        </p:nvPicPr>
        <p:blipFill rotWithShape="1">
          <a:blip r:embed="rId4">
            <a:alphaModFix/>
          </a:blip>
          <a:srcRect b="0" l="0" r="0" t="0"/>
          <a:stretch/>
        </p:blipFill>
        <p:spPr>
          <a:xfrm>
            <a:off x="7235825" y="549275"/>
            <a:ext cx="1439862" cy="495300"/>
          </a:xfrm>
          <a:prstGeom prst="rect">
            <a:avLst/>
          </a:prstGeom>
          <a:noFill/>
          <a:ln>
            <a:noFill/>
          </a:ln>
        </p:spPr>
      </p:pic>
      <p:sp>
        <p:nvSpPr>
          <p:cNvPr id="1310" name="Google Shape;1310;p137"/>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311" name="Google Shape;1311;p137"/>
          <p:cNvPicPr preferRelativeResize="0"/>
          <p:nvPr/>
        </p:nvPicPr>
        <p:blipFill rotWithShape="1">
          <a:blip r:embed="rId5">
            <a:alphaModFix/>
          </a:blip>
          <a:srcRect b="0" l="0" r="0" t="0"/>
          <a:stretch/>
        </p:blipFill>
        <p:spPr>
          <a:xfrm>
            <a:off x="5740400" y="3057525"/>
            <a:ext cx="3151187" cy="2622550"/>
          </a:xfrm>
          <a:prstGeom prst="rect">
            <a:avLst/>
          </a:prstGeom>
          <a:noFill/>
          <a:ln>
            <a:noFill/>
          </a:ln>
        </p:spPr>
      </p:pic>
      <p:sp>
        <p:nvSpPr>
          <p:cNvPr id="1312" name="Google Shape;1312;p13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pic>
        <p:nvPicPr>
          <p:cNvPr id="1317" name="Google Shape;1317;p138"/>
          <p:cNvPicPr preferRelativeResize="0"/>
          <p:nvPr/>
        </p:nvPicPr>
        <p:blipFill rotWithShape="1">
          <a:blip r:embed="rId3">
            <a:alphaModFix/>
          </a:blip>
          <a:srcRect b="0" l="0" r="0" t="0"/>
          <a:stretch/>
        </p:blipFill>
        <p:spPr>
          <a:xfrm>
            <a:off x="0" y="3122612"/>
            <a:ext cx="5400675" cy="3552825"/>
          </a:xfrm>
          <a:prstGeom prst="rect">
            <a:avLst/>
          </a:prstGeom>
          <a:noFill/>
          <a:ln>
            <a:noFill/>
          </a:ln>
        </p:spPr>
      </p:pic>
      <p:sp>
        <p:nvSpPr>
          <p:cNvPr id="1318" name="Google Shape;1318;p138"/>
          <p:cNvSpPr txBox="1"/>
          <p:nvPr>
            <p:ph type="title"/>
          </p:nvPr>
        </p:nvSpPr>
        <p:spPr>
          <a:xfrm>
            <a:off x="315912" y="436562"/>
            <a:ext cx="5616575" cy="7207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sz="2000" u="none">
                <a:solidFill>
                  <a:srgbClr val="000000"/>
                </a:solidFill>
                <a:latin typeface="Arial"/>
                <a:ea typeface="Arial"/>
                <a:cs typeface="Arial"/>
                <a:sym typeface="Arial"/>
              </a:rPr>
              <a:t>Modelo Multidimensional </a:t>
            </a:r>
            <a:r>
              <a:rPr b="0" i="0" lang="en-US" sz="2000" u="none">
                <a:solidFill>
                  <a:srgbClr val="000000"/>
                </a:solidFill>
                <a:latin typeface="Arial"/>
                <a:ea typeface="Arial"/>
                <a:cs typeface="Arial"/>
                <a:sym typeface="Arial"/>
              </a:rPr>
              <a:t>  </a:t>
            </a:r>
            <a:endParaRPr/>
          </a:p>
        </p:txBody>
      </p:sp>
      <p:sp>
        <p:nvSpPr>
          <p:cNvPr id="1319" name="Google Shape;1319;p138"/>
          <p:cNvSpPr txBox="1"/>
          <p:nvPr>
            <p:ph idx="1" type="body"/>
          </p:nvPr>
        </p:nvSpPr>
        <p:spPr>
          <a:xfrm>
            <a:off x="46037" y="1246187"/>
            <a:ext cx="8640762" cy="1674812"/>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Clr>
                <a:srgbClr val="00007D"/>
              </a:buClr>
              <a:buSzPts val="100"/>
              <a:buFont typeface="Noto Sans Symbols"/>
              <a:buChar char="■"/>
            </a:pPr>
            <a:r>
              <a:rPr b="0" i="0" lang="en-US" sz="2000" u="none">
                <a:solidFill>
                  <a:srgbClr val="000000"/>
                </a:solidFill>
                <a:latin typeface="Arial"/>
                <a:ea typeface="Arial"/>
                <a:cs typeface="Arial"/>
                <a:sym typeface="Arial"/>
              </a:rPr>
              <a:t>As </a:t>
            </a:r>
            <a:r>
              <a:rPr b="1" i="0" lang="en-US" sz="2000" u="none">
                <a:solidFill>
                  <a:srgbClr val="FF0000"/>
                </a:solidFill>
                <a:latin typeface="Arial"/>
                <a:ea typeface="Arial"/>
                <a:cs typeface="Arial"/>
                <a:sym typeface="Arial"/>
              </a:rPr>
              <a:t>tabelas dimensão</a:t>
            </a:r>
            <a:r>
              <a:rPr b="0" i="0" lang="en-US" sz="2000" u="none">
                <a:solidFill>
                  <a:srgbClr val="FF0000"/>
                </a:solidFill>
                <a:latin typeface="Arial"/>
                <a:ea typeface="Arial"/>
                <a:cs typeface="Arial"/>
                <a:sym typeface="Arial"/>
              </a:rPr>
              <a:t> </a:t>
            </a:r>
            <a:r>
              <a:rPr b="0" i="0" lang="en-US" sz="2000" u="none">
                <a:solidFill>
                  <a:srgbClr val="000000"/>
                </a:solidFill>
                <a:latin typeface="Arial"/>
                <a:ea typeface="Arial"/>
                <a:cs typeface="Arial"/>
                <a:sym typeface="Arial"/>
              </a:rPr>
              <a:t>contêm as características de um evento. Por exemplo, quando eu faço uma venda, quero saber por onde a venda foi feita, que produto foi vendido, ou para quem.  A </a:t>
            </a:r>
            <a:r>
              <a:rPr b="1" i="0" lang="en-US" sz="2000" u="none">
                <a:solidFill>
                  <a:srgbClr val="000000"/>
                </a:solidFill>
                <a:latin typeface="Arial"/>
                <a:ea typeface="Arial"/>
                <a:cs typeface="Arial"/>
                <a:sym typeface="Arial"/>
              </a:rPr>
              <a:t>fato</a:t>
            </a:r>
            <a:r>
              <a:rPr b="0" i="0" lang="en-US" sz="2000" u="none">
                <a:solidFill>
                  <a:srgbClr val="000000"/>
                </a:solidFill>
                <a:latin typeface="Arial"/>
                <a:ea typeface="Arial"/>
                <a:cs typeface="Arial"/>
                <a:sym typeface="Arial"/>
              </a:rPr>
              <a:t> é a principal tabela do Data Warehouse, e você pode ter uma ou mais tabelas fato.</a:t>
            </a:r>
            <a:endParaRPr b="0" i="0" sz="3200" u="none">
              <a:solidFill>
                <a:srgbClr val="000000"/>
              </a:solidFill>
              <a:latin typeface="Arial"/>
              <a:ea typeface="Arial"/>
              <a:cs typeface="Arial"/>
              <a:sym typeface="Arial"/>
            </a:endParaRPr>
          </a:p>
          <a:p>
            <a:pPr indent="-228600" lvl="0" marL="457200" marR="0" rtl="0" algn="l">
              <a:lnSpc>
                <a:spcPct val="100000"/>
              </a:lnSpc>
              <a:spcBef>
                <a:spcPts val="640"/>
              </a:spcBef>
              <a:spcAft>
                <a:spcPts val="0"/>
              </a:spcAft>
              <a:buClr>
                <a:schemeClr val="lt2"/>
              </a:buClr>
              <a:buSzPts val="2400"/>
              <a:buFont typeface="Noto Sans Symbols"/>
              <a:buNone/>
            </a:pPr>
            <a:r>
              <a:t/>
            </a:r>
            <a:endParaRPr b="0" i="0" sz="3200" u="none">
              <a:solidFill>
                <a:srgbClr val="000000"/>
              </a:solidFill>
              <a:latin typeface="Arial"/>
              <a:ea typeface="Arial"/>
              <a:cs typeface="Arial"/>
              <a:sym typeface="Arial"/>
            </a:endParaRPr>
          </a:p>
        </p:txBody>
      </p:sp>
      <p:pic>
        <p:nvPicPr>
          <p:cNvPr id="1320" name="Google Shape;1320;p138"/>
          <p:cNvPicPr preferRelativeResize="0"/>
          <p:nvPr/>
        </p:nvPicPr>
        <p:blipFill rotWithShape="1">
          <a:blip r:embed="rId4">
            <a:alphaModFix/>
          </a:blip>
          <a:srcRect b="0" l="0" r="0" t="0"/>
          <a:stretch/>
        </p:blipFill>
        <p:spPr>
          <a:xfrm>
            <a:off x="7235825" y="549275"/>
            <a:ext cx="1439862" cy="495300"/>
          </a:xfrm>
          <a:prstGeom prst="rect">
            <a:avLst/>
          </a:prstGeom>
          <a:noFill/>
          <a:ln>
            <a:noFill/>
          </a:ln>
        </p:spPr>
      </p:pic>
      <p:sp>
        <p:nvSpPr>
          <p:cNvPr id="1321" name="Google Shape;1321;p138"/>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322" name="Google Shape;1322;p138"/>
          <p:cNvPicPr preferRelativeResize="0"/>
          <p:nvPr/>
        </p:nvPicPr>
        <p:blipFill rotWithShape="1">
          <a:blip r:embed="rId5">
            <a:alphaModFix/>
          </a:blip>
          <a:srcRect b="0" l="0" r="0" t="0"/>
          <a:stretch/>
        </p:blipFill>
        <p:spPr>
          <a:xfrm>
            <a:off x="5795962" y="3424237"/>
            <a:ext cx="3151187" cy="2622550"/>
          </a:xfrm>
          <a:prstGeom prst="rect">
            <a:avLst/>
          </a:prstGeom>
          <a:noFill/>
          <a:ln>
            <a:noFill/>
          </a:ln>
        </p:spPr>
      </p:pic>
      <p:sp>
        <p:nvSpPr>
          <p:cNvPr id="1323" name="Google Shape;1323;p13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39"/>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sz="2400" u="none">
                <a:solidFill>
                  <a:srgbClr val="000000"/>
                </a:solidFill>
                <a:latin typeface="Arial"/>
                <a:ea typeface="Arial"/>
                <a:cs typeface="Arial"/>
                <a:sym typeface="Arial"/>
              </a:rPr>
              <a:t>Principais vantagens do Business Intelligence</a:t>
            </a:r>
            <a:endParaRPr/>
          </a:p>
        </p:txBody>
      </p:sp>
      <p:sp>
        <p:nvSpPr>
          <p:cNvPr id="1330" name="Google Shape;1330;p139"/>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descr="interatividade.bmp" id="1331" name="Google Shape;1331;p139"/>
          <p:cNvPicPr preferRelativeResize="0"/>
          <p:nvPr/>
        </p:nvPicPr>
        <p:blipFill rotWithShape="1">
          <a:blip r:embed="rId3">
            <a:alphaModFix/>
          </a:blip>
          <a:srcRect b="0" l="0" r="0" t="0"/>
          <a:stretch/>
        </p:blipFill>
        <p:spPr>
          <a:xfrm>
            <a:off x="6511925" y="1412875"/>
            <a:ext cx="2632075" cy="1490662"/>
          </a:xfrm>
          <a:prstGeom prst="rect">
            <a:avLst/>
          </a:prstGeom>
          <a:noFill/>
          <a:ln>
            <a:noFill/>
          </a:ln>
        </p:spPr>
      </p:pic>
      <p:pic>
        <p:nvPicPr>
          <p:cNvPr id="1332" name="Google Shape;1332;p139"/>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333" name="Google Shape;1333;p13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34" name="Google Shape;1334;p139"/>
          <p:cNvSpPr txBox="1"/>
          <p:nvPr/>
        </p:nvSpPr>
        <p:spPr>
          <a:xfrm>
            <a:off x="547687" y="1847850"/>
            <a:ext cx="8128000" cy="4651375"/>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Maior assertividade nas tomadas de decisão;</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Processo mais eficientes;</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Melhoria no relacionamento com o cliente;</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Aumento das receitas;</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Maior vantagem competitiva;</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Gestão de risco mais aprimorada;</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Maior facilidade na identificação de falhas processuais;</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Aumento da produtividade;</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Redução de custos operacionais;</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Aprimoramento das estratégias de marketing e de vendas.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40"/>
          <p:cNvSpPr txBox="1"/>
          <p:nvPr>
            <p:ph type="ctrTitle"/>
          </p:nvPr>
        </p:nvSpPr>
        <p:spPr>
          <a:xfrm>
            <a:off x="2513012" y="2119952"/>
            <a:ext cx="4722813" cy="13684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400"/>
              <a:t>Big Data</a:t>
            </a:r>
            <a:endParaRPr/>
          </a:p>
        </p:txBody>
      </p:sp>
      <p:sp>
        <p:nvSpPr>
          <p:cNvPr id="1341" name="Google Shape;1341;p14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342" name="Google Shape;1342;p140"/>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141"/>
          <p:cNvSpPr txBox="1"/>
          <p:nvPr>
            <p:ph type="title"/>
          </p:nvPr>
        </p:nvSpPr>
        <p:spPr>
          <a:xfrm>
            <a:off x="323850" y="796925"/>
            <a:ext cx="5616575" cy="7191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000"/>
              <a:t>Origem Big Data – Ciência de Dados </a:t>
            </a:r>
            <a:r>
              <a:rPr lang="en-US" sz="2000"/>
              <a:t>  </a:t>
            </a:r>
            <a:endParaRPr/>
          </a:p>
        </p:txBody>
      </p:sp>
      <p:pic>
        <p:nvPicPr>
          <p:cNvPr id="1348" name="Google Shape;1348;p141"/>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349" name="Google Shape;1349;p14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1350" name="Google Shape;1350;p141"/>
          <p:cNvSpPr/>
          <p:nvPr/>
        </p:nvSpPr>
        <p:spPr>
          <a:xfrm>
            <a:off x="323850" y="1885395"/>
            <a:ext cx="3661296" cy="2677656"/>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Big data</a:t>
            </a:r>
            <a:r>
              <a:rPr b="0" i="0" lang="en-US" sz="1600" u="none" cap="none" strike="noStrike">
                <a:solidFill>
                  <a:srgbClr val="000000"/>
                </a:solidFill>
                <a:latin typeface="Arial"/>
                <a:ea typeface="Arial"/>
                <a:cs typeface="Arial"/>
                <a:sym typeface="Arial"/>
              </a:rPr>
              <a:t> teve o surgimento na </a:t>
            </a:r>
            <a:r>
              <a:rPr b="1" i="0" lang="en-US" sz="1600" u="none" cap="none" strike="noStrike">
                <a:solidFill>
                  <a:srgbClr val="000000"/>
                </a:solidFill>
                <a:latin typeface="Arial"/>
                <a:ea typeface="Arial"/>
                <a:cs typeface="Arial"/>
                <a:sym typeface="Arial"/>
              </a:rPr>
              <a:t>década de 1990, na NASA,</a:t>
            </a:r>
            <a:r>
              <a:rPr b="0" i="0" lang="en-US" sz="1600" u="none" cap="none" strike="noStrike">
                <a:solidFill>
                  <a:srgbClr val="000000"/>
                </a:solidFill>
                <a:latin typeface="Arial"/>
                <a:ea typeface="Arial"/>
                <a:cs typeface="Arial"/>
                <a:sym typeface="Arial"/>
              </a:rPr>
              <a:t> com a finalidade de descrever todos os conjuntos de dados complexos que dificultavam os limites de acesso computacional, de processamento, análise, pesquisas e armazenamento. </a:t>
            </a:r>
            <a:endParaRPr/>
          </a:p>
        </p:txBody>
      </p:sp>
      <p:pic>
        <p:nvPicPr>
          <p:cNvPr id="1351" name="Google Shape;1351;p141"/>
          <p:cNvPicPr preferRelativeResize="0"/>
          <p:nvPr/>
        </p:nvPicPr>
        <p:blipFill rotWithShape="1">
          <a:blip r:embed="rId4">
            <a:alphaModFix/>
          </a:blip>
          <a:srcRect b="0" l="0" r="0" t="0"/>
          <a:stretch/>
        </p:blipFill>
        <p:spPr>
          <a:xfrm>
            <a:off x="4659495" y="1827615"/>
            <a:ext cx="4016193" cy="363774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pic>
        <p:nvPicPr>
          <p:cNvPr id="1356" name="Google Shape;1356;p142"/>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357" name="Google Shape;1357;p14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358" name="Google Shape;1358;p142"/>
          <p:cNvPicPr preferRelativeResize="0"/>
          <p:nvPr/>
        </p:nvPicPr>
        <p:blipFill rotWithShape="1">
          <a:blip r:embed="rId4">
            <a:alphaModFix/>
          </a:blip>
          <a:srcRect b="0" l="0" r="0" t="0"/>
          <a:stretch/>
        </p:blipFill>
        <p:spPr>
          <a:xfrm>
            <a:off x="199816" y="1520549"/>
            <a:ext cx="8744367" cy="38169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43"/>
          <p:cNvSpPr txBox="1"/>
          <p:nvPr>
            <p:ph type="title"/>
          </p:nvPr>
        </p:nvSpPr>
        <p:spPr>
          <a:xfrm>
            <a:off x="315912" y="385822"/>
            <a:ext cx="5616575" cy="7191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000"/>
              <a:t>Ciência de Dados </a:t>
            </a:r>
            <a:r>
              <a:rPr lang="en-US" sz="2000"/>
              <a:t>  </a:t>
            </a:r>
            <a:endParaRPr/>
          </a:p>
        </p:txBody>
      </p:sp>
      <p:pic>
        <p:nvPicPr>
          <p:cNvPr id="1364" name="Google Shape;1364;p143"/>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365" name="Google Shape;1365;p14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1366" name="Google Shape;1366;p143"/>
          <p:cNvSpPr txBox="1"/>
          <p:nvPr/>
        </p:nvSpPr>
        <p:spPr>
          <a:xfrm>
            <a:off x="707716" y="4933975"/>
            <a:ext cx="4035734"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Ciência de Dados</a:t>
            </a:r>
            <a:endParaRPr/>
          </a:p>
        </p:txBody>
      </p:sp>
      <p:sp>
        <p:nvSpPr>
          <p:cNvPr id="1367" name="Google Shape;1367;p143"/>
          <p:cNvSpPr txBox="1"/>
          <p:nvPr/>
        </p:nvSpPr>
        <p:spPr>
          <a:xfrm>
            <a:off x="5817172" y="3801440"/>
            <a:ext cx="320772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Ciência aplicada a dados</a:t>
            </a:r>
            <a:endParaRPr/>
          </a:p>
        </p:txBody>
      </p:sp>
      <p:sp>
        <p:nvSpPr>
          <p:cNvPr id="1368" name="Google Shape;1368;p143"/>
          <p:cNvSpPr/>
          <p:nvPr/>
        </p:nvSpPr>
        <p:spPr>
          <a:xfrm>
            <a:off x="636452" y="4362972"/>
            <a:ext cx="4350769" cy="1560868"/>
          </a:xfrm>
          <a:prstGeom prst="ellipse">
            <a:avLst/>
          </a:prstGeom>
          <a:noFill/>
          <a:ln cap="flat" cmpd="sng" w="28575">
            <a:solidFill>
              <a:srgbClr val="6F6F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369" name="Google Shape;1369;p143"/>
          <p:cNvPicPr preferRelativeResize="0"/>
          <p:nvPr/>
        </p:nvPicPr>
        <p:blipFill rotWithShape="1">
          <a:blip r:embed="rId4">
            <a:alphaModFix/>
          </a:blip>
          <a:srcRect b="0" l="0" r="0" t="0"/>
          <a:stretch/>
        </p:blipFill>
        <p:spPr>
          <a:xfrm>
            <a:off x="1630264" y="1827602"/>
            <a:ext cx="2161822" cy="2303370"/>
          </a:xfrm>
          <a:prstGeom prst="rect">
            <a:avLst/>
          </a:prstGeom>
          <a:noFill/>
          <a:ln>
            <a:noFill/>
          </a:ln>
        </p:spPr>
      </p:pic>
      <p:sp>
        <p:nvSpPr>
          <p:cNvPr id="1370" name="Google Shape;1370;p143"/>
          <p:cNvSpPr txBox="1"/>
          <p:nvPr/>
        </p:nvSpPr>
        <p:spPr>
          <a:xfrm>
            <a:off x="4957939" y="1508369"/>
            <a:ext cx="4186061" cy="134504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US" sz="1400" u="none" cap="none" strike="noStrike">
                <a:solidFill>
                  <a:srgbClr val="000000"/>
                </a:solidFill>
                <a:latin typeface="Arial"/>
                <a:ea typeface="Arial"/>
                <a:cs typeface="Arial"/>
                <a:sym typeface="Arial"/>
              </a:rPr>
              <a:t>Área interdisciplinar voltada para o estudo e a análise de dados, estruturados ou não, que visa extrair conhecimento (ou </a:t>
            </a:r>
            <a:r>
              <a:rPr b="0" i="1" lang="en-US" sz="1400" u="none" cap="none" strike="noStrike">
                <a:solidFill>
                  <a:srgbClr val="000000"/>
                </a:solidFill>
                <a:latin typeface="Arial"/>
                <a:ea typeface="Arial"/>
                <a:cs typeface="Arial"/>
                <a:sym typeface="Arial"/>
              </a:rPr>
              <a:t>insights)</a:t>
            </a:r>
            <a:r>
              <a:rPr b="0" i="0" lang="en-US" sz="1400" u="none" cap="none" strike="noStrike">
                <a:solidFill>
                  <a:srgbClr val="000000"/>
                </a:solidFill>
                <a:latin typeface="Arial"/>
                <a:ea typeface="Arial"/>
                <a:cs typeface="Arial"/>
                <a:sym typeface="Arial"/>
              </a:rPr>
              <a:t> </a:t>
            </a:r>
            <a:endParaRPr/>
          </a:p>
          <a:p>
            <a:pPr indent="0" lvl="0" marL="0" marR="0" rtl="0" algn="ctr">
              <a:lnSpc>
                <a:spcPct val="150000"/>
              </a:lnSpc>
              <a:spcBef>
                <a:spcPts val="0"/>
              </a:spcBef>
              <a:spcAft>
                <a:spcPts val="0"/>
              </a:spcAft>
              <a:buNone/>
            </a:pPr>
            <a:r>
              <a:rPr b="0" i="0" lang="en-US" sz="1400" u="none" cap="none" strike="noStrike">
                <a:solidFill>
                  <a:srgbClr val="000000"/>
                </a:solidFill>
                <a:latin typeface="Arial"/>
                <a:ea typeface="Arial"/>
                <a:cs typeface="Arial"/>
                <a:sym typeface="Arial"/>
              </a:rPr>
              <a:t>e </a:t>
            </a:r>
            <a:r>
              <a:rPr b="1" i="0" lang="en-US" sz="1400" u="none" cap="none" strike="noStrike">
                <a:solidFill>
                  <a:srgbClr val="000000"/>
                </a:solidFill>
                <a:latin typeface="Arial"/>
                <a:ea typeface="Arial"/>
                <a:cs typeface="Arial"/>
                <a:sym typeface="Arial"/>
              </a:rPr>
              <a:t>apoiar tomadas de decisão</a:t>
            </a:r>
            <a:endParaRPr b="1" i="0" sz="1400" u="none" cap="none" strike="noStrike">
              <a:solidFill>
                <a:srgbClr val="000000"/>
              </a:solidFill>
              <a:latin typeface="Arial"/>
              <a:ea typeface="Arial"/>
              <a:cs typeface="Arial"/>
              <a:sym typeface="Arial"/>
            </a:endParaRPr>
          </a:p>
        </p:txBody>
      </p:sp>
      <p:sp>
        <p:nvSpPr>
          <p:cNvPr id="1371" name="Google Shape;1371;p143"/>
          <p:cNvSpPr/>
          <p:nvPr/>
        </p:nvSpPr>
        <p:spPr>
          <a:xfrm rot="-2445796">
            <a:off x="137698" y="1976034"/>
            <a:ext cx="1603324"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2800" u="none" cap="none" strike="noStrike">
                <a:solidFill>
                  <a:srgbClr val="FF0000"/>
                </a:solidFill>
                <a:latin typeface="Arial"/>
                <a:ea typeface="Arial"/>
                <a:cs typeface="Arial"/>
                <a:sym typeface="Arial"/>
              </a:rPr>
              <a:t>Negócio</a:t>
            </a:r>
            <a:endParaRPr b="1" i="0" sz="2800" u="none" cap="none" strike="noStrike">
              <a:solidFill>
                <a:srgbClr val="FF0000"/>
              </a:solidFill>
              <a:latin typeface="Arial"/>
              <a:ea typeface="Arial"/>
              <a:cs typeface="Arial"/>
              <a:sym typeface="Arial"/>
            </a:endParaRPr>
          </a:p>
        </p:txBody>
      </p:sp>
      <p:sp>
        <p:nvSpPr>
          <p:cNvPr id="1372" name="Google Shape;1372;p143"/>
          <p:cNvSpPr/>
          <p:nvPr/>
        </p:nvSpPr>
        <p:spPr>
          <a:xfrm rot="2450857">
            <a:off x="3579580" y="2101439"/>
            <a:ext cx="1984839"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2800" u="none" cap="none" strike="noStrike">
                <a:solidFill>
                  <a:srgbClr val="FF0000"/>
                </a:solidFill>
                <a:latin typeface="Arial"/>
                <a:ea typeface="Arial"/>
                <a:cs typeface="Arial"/>
                <a:sym typeface="Arial"/>
              </a:rPr>
              <a:t>Estatística</a:t>
            </a:r>
            <a:endParaRPr b="1" i="0" sz="2800" u="none" cap="none" strike="noStrike">
              <a:solidFill>
                <a:srgbClr val="FF0000"/>
              </a:solidFill>
              <a:latin typeface="Arial"/>
              <a:ea typeface="Arial"/>
              <a:cs typeface="Arial"/>
              <a:sym typeface="Arial"/>
            </a:endParaRPr>
          </a:p>
        </p:txBody>
      </p:sp>
      <p:sp>
        <p:nvSpPr>
          <p:cNvPr id="1373" name="Google Shape;1373;p143"/>
          <p:cNvSpPr/>
          <p:nvPr/>
        </p:nvSpPr>
        <p:spPr>
          <a:xfrm>
            <a:off x="1630264" y="1088790"/>
            <a:ext cx="2363147"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2800" u="none" cap="none" strike="noStrike">
                <a:solidFill>
                  <a:srgbClr val="FF0000"/>
                </a:solidFill>
                <a:latin typeface="Arial"/>
                <a:ea typeface="Arial"/>
                <a:cs typeface="Arial"/>
                <a:sym typeface="Arial"/>
              </a:rPr>
              <a:t>Computação</a:t>
            </a:r>
            <a:endParaRPr b="1" i="0" sz="2800" u="none" cap="none" strike="noStrike">
              <a:solidFill>
                <a:srgbClr val="FF0000"/>
              </a:solidFill>
              <a:latin typeface="Arial"/>
              <a:ea typeface="Arial"/>
              <a:cs typeface="Arial"/>
              <a:sym typeface="Arial"/>
            </a:endParaRPr>
          </a:p>
        </p:txBody>
      </p:sp>
      <p:sp>
        <p:nvSpPr>
          <p:cNvPr id="1374" name="Google Shape;1374;p143"/>
          <p:cNvSpPr txBox="1"/>
          <p:nvPr/>
        </p:nvSpPr>
        <p:spPr>
          <a:xfrm>
            <a:off x="4066966" y="618815"/>
            <a:ext cx="211934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2"/>
                </a:solidFill>
                <a:latin typeface="Arial"/>
                <a:ea typeface="Arial"/>
                <a:cs typeface="Arial"/>
                <a:sym typeface="Arial"/>
              </a:rPr>
              <a:t>Banco de Dados e</a:t>
            </a:r>
            <a:endParaRPr/>
          </a:p>
          <a:p>
            <a:pPr indent="0" lvl="0" marL="0" marR="0" rtl="0" algn="l">
              <a:lnSpc>
                <a:spcPct val="100000"/>
              </a:lnSpc>
              <a:spcBef>
                <a:spcPts val="0"/>
              </a:spcBef>
              <a:spcAft>
                <a:spcPts val="0"/>
              </a:spcAft>
              <a:buNone/>
            </a:pPr>
            <a:r>
              <a:rPr b="0" i="0" lang="en-US" sz="1400" u="none" cap="none" strike="noStrike">
                <a:solidFill>
                  <a:schemeClr val="lt2"/>
                </a:solidFill>
                <a:latin typeface="Arial"/>
                <a:ea typeface="Arial"/>
                <a:cs typeface="Arial"/>
                <a:sym typeface="Arial"/>
              </a:rPr>
              <a:t>Programação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69"/>
                                        </p:tgtEl>
                                        <p:attrNameLst>
                                          <p:attrName>style.visibility</p:attrName>
                                        </p:attrNameLst>
                                      </p:cBhvr>
                                      <p:to>
                                        <p:strVal val="visible"/>
                                      </p:to>
                                    </p:set>
                                    <p:animEffect filter="fade" transition="in">
                                      <p:cBhvr>
                                        <p:cTn dur="500"/>
                                        <p:tgtEl>
                                          <p:spTgt spid="1369"/>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1372"/>
                                        </p:tgtEl>
                                        <p:attrNameLst>
                                          <p:attrName>style.visibility</p:attrName>
                                        </p:attrNameLst>
                                      </p:cBhvr>
                                      <p:to>
                                        <p:strVal val="visible"/>
                                      </p:to>
                                    </p:set>
                                    <p:anim calcmode="lin" valueType="num">
                                      <p:cBhvr additive="base">
                                        <p:cTn dur="500"/>
                                        <p:tgtEl>
                                          <p:spTgt spid="137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371"/>
                                        </p:tgtEl>
                                        <p:attrNameLst>
                                          <p:attrName>style.visibility</p:attrName>
                                        </p:attrNameLst>
                                      </p:cBhvr>
                                      <p:to>
                                        <p:strVal val="visible"/>
                                      </p:to>
                                    </p:set>
                                    <p:anim calcmode="lin" valueType="num">
                                      <p:cBhvr additive="base">
                                        <p:cTn dur="500"/>
                                        <p:tgtEl>
                                          <p:spTgt spid="1371"/>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1">
                                  <p:stCondLst>
                                    <p:cond delay="0"/>
                                  </p:stCondLst>
                                  <p:childTnLst>
                                    <p:set>
                                      <p:cBhvr>
                                        <p:cTn dur="1" fill="hold">
                                          <p:stCondLst>
                                            <p:cond delay="0"/>
                                          </p:stCondLst>
                                        </p:cTn>
                                        <p:tgtEl>
                                          <p:spTgt spid="1373"/>
                                        </p:tgtEl>
                                        <p:attrNameLst>
                                          <p:attrName>style.visibility</p:attrName>
                                        </p:attrNameLst>
                                      </p:cBhvr>
                                      <p:to>
                                        <p:strVal val="visible"/>
                                      </p:to>
                                    </p:set>
                                    <p:anim calcmode="lin" valueType="num">
                                      <p:cBhvr additive="base">
                                        <p:cTn dur="500"/>
                                        <p:tgtEl>
                                          <p:spTgt spid="1373"/>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3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99"/>
          <p:cNvSpPr txBox="1"/>
          <p:nvPr>
            <p:ph type="ctrTitle"/>
          </p:nvPr>
        </p:nvSpPr>
        <p:spPr>
          <a:xfrm>
            <a:off x="2916237" y="1916112"/>
            <a:ext cx="6019800" cy="13684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br>
              <a:rPr b="0" i="0" lang="en-US" sz="3200" u="none">
                <a:solidFill>
                  <a:srgbClr val="FFFFFF"/>
                </a:solidFill>
                <a:latin typeface="Arial"/>
                <a:ea typeface="Arial"/>
                <a:cs typeface="Arial"/>
                <a:sym typeface="Arial"/>
              </a:rPr>
            </a:br>
            <a:br>
              <a:rPr b="1" i="0" lang="en-US" sz="2400" u="none">
                <a:solidFill>
                  <a:srgbClr val="FFFFFF"/>
                </a:solidFill>
                <a:latin typeface="Arial"/>
                <a:ea typeface="Arial"/>
                <a:cs typeface="Arial"/>
                <a:sym typeface="Arial"/>
              </a:rPr>
            </a:br>
            <a:br>
              <a:rPr b="1" i="0" lang="en-US" sz="2400" u="none">
                <a:solidFill>
                  <a:srgbClr val="FFFFFF"/>
                </a:solidFill>
                <a:latin typeface="Arial"/>
                <a:ea typeface="Arial"/>
                <a:cs typeface="Arial"/>
                <a:sym typeface="Arial"/>
              </a:rPr>
            </a:br>
            <a:r>
              <a:rPr b="1" i="0" lang="en-US" sz="2400" u="none">
                <a:solidFill>
                  <a:srgbClr val="FFFFFF"/>
                </a:solidFill>
                <a:latin typeface="Arial"/>
                <a:ea typeface="Arial"/>
                <a:cs typeface="Arial"/>
                <a:sym typeface="Arial"/>
              </a:rPr>
              <a:t>BI – Business Intelligence  </a:t>
            </a:r>
            <a:br>
              <a:rPr b="0" i="0" lang="en-US" sz="5400" u="none">
                <a:solidFill>
                  <a:srgbClr val="000000"/>
                </a:solidFill>
                <a:latin typeface="Arial"/>
                <a:ea typeface="Arial"/>
                <a:cs typeface="Arial"/>
                <a:sym typeface="Arial"/>
              </a:rPr>
            </a:br>
            <a:endParaRPr/>
          </a:p>
        </p:txBody>
      </p:sp>
      <p:sp>
        <p:nvSpPr>
          <p:cNvPr id="856" name="Google Shape;856;p99"/>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857" name="Google Shape;857;p99"/>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858" name="Google Shape;858;p9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44"/>
          <p:cNvSpPr txBox="1"/>
          <p:nvPr>
            <p:ph type="title"/>
          </p:nvPr>
        </p:nvSpPr>
        <p:spPr>
          <a:xfrm>
            <a:off x="315912" y="385822"/>
            <a:ext cx="5616600" cy="719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000"/>
              <a:t>Ciência de Dados </a:t>
            </a:r>
            <a:r>
              <a:rPr lang="en-US" sz="2000"/>
              <a:t>  </a:t>
            </a:r>
            <a:endParaRPr/>
          </a:p>
        </p:txBody>
      </p:sp>
      <p:pic>
        <p:nvPicPr>
          <p:cNvPr id="1380" name="Google Shape;1380;p144"/>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381" name="Google Shape;1381;p14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descr="Uma tentativa bem simplificada de explicar Ciência de Dados – o que você acha?&#10;Mais detalhes e diagramas: http://bit.ly/1VkURgX&#10;&#10;Inscreva-se e siga!&#10;http://alfredbaudisch.com&#10;https://twitter.com/alfredbaudisch&#10;https://instagram.com/alfredbaudisch&#10;https://medium.com/@alfredbaudisch" id="1382" name="Google Shape;1382;p144" title="O QUE É CIÊNCIA DE DADOS EM 5 MINUTOS - Explorar Big Data para prever o futuro">
            <a:hlinkClick r:id="rId4"/>
          </p:cNvPr>
          <p:cNvPicPr preferRelativeResize="0"/>
          <p:nvPr/>
        </p:nvPicPr>
        <p:blipFill>
          <a:blip r:embed="rId5">
            <a:alphaModFix/>
          </a:blip>
          <a:stretch>
            <a:fillRect/>
          </a:stretch>
        </p:blipFill>
        <p:spPr>
          <a:xfrm>
            <a:off x="1382950" y="1254701"/>
            <a:ext cx="6378100" cy="4783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2"/>
                                        </p:tgtEl>
                                        <p:attrNameLst>
                                          <p:attrName>style.visibility</p:attrName>
                                        </p:attrNameLst>
                                      </p:cBhvr>
                                      <p:to>
                                        <p:strVal val="visible"/>
                                      </p:to>
                                    </p:set>
                                    <p:animEffect filter="fade" transition="in">
                                      <p:cBhvr>
                                        <p:cTn dur="1000"/>
                                        <p:tgtEl>
                                          <p:spTgt spid="1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45"/>
          <p:cNvSpPr txBox="1"/>
          <p:nvPr>
            <p:ph type="title"/>
          </p:nvPr>
        </p:nvSpPr>
        <p:spPr>
          <a:xfrm>
            <a:off x="323850" y="796925"/>
            <a:ext cx="5616575" cy="7191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000"/>
              <a:t>Big Data – Ciência de Dados </a:t>
            </a:r>
            <a:r>
              <a:rPr lang="en-US" sz="2000"/>
              <a:t>  </a:t>
            </a:r>
            <a:endParaRPr/>
          </a:p>
        </p:txBody>
      </p:sp>
      <p:pic>
        <p:nvPicPr>
          <p:cNvPr id="1388" name="Google Shape;1388;p145"/>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389" name="Google Shape;1389;p14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1390" name="Google Shape;1390;p145"/>
          <p:cNvSpPr/>
          <p:nvPr/>
        </p:nvSpPr>
        <p:spPr>
          <a:xfrm>
            <a:off x="323850" y="1885395"/>
            <a:ext cx="4384628" cy="156966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Big Data refere-se a um grande conjunto de dados armazenados. Diz-se que o Big Data se baseia em 5 V's : velocidade, volume, variedade, veracidade e valor</a:t>
            </a:r>
            <a:endParaRPr/>
          </a:p>
        </p:txBody>
      </p:sp>
      <p:sp>
        <p:nvSpPr>
          <p:cNvPr id="1391" name="Google Shape;1391;p145"/>
          <p:cNvSpPr/>
          <p:nvPr/>
        </p:nvSpPr>
        <p:spPr>
          <a:xfrm>
            <a:off x="323850" y="3834750"/>
            <a:ext cx="4289093" cy="2677656"/>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As soluções de Big Data são feitas para lidar com um grande volume de dados não-estruturados. Isso significa que eles não têm relação entre si e nem uma estrutura definida. São, por exemplo, posts no Facebook, vídeos, fotos, tweets, geolocalização, comportamento.</a:t>
            </a:r>
            <a:endParaRPr/>
          </a:p>
        </p:txBody>
      </p:sp>
      <p:pic>
        <p:nvPicPr>
          <p:cNvPr id="1392" name="Google Shape;1392;p145"/>
          <p:cNvPicPr preferRelativeResize="0"/>
          <p:nvPr/>
        </p:nvPicPr>
        <p:blipFill rotWithShape="1">
          <a:blip r:embed="rId4">
            <a:alphaModFix/>
          </a:blip>
          <a:srcRect b="0" l="0" r="0" t="0"/>
          <a:stretch/>
        </p:blipFill>
        <p:spPr>
          <a:xfrm>
            <a:off x="4904325" y="1287973"/>
            <a:ext cx="4039169" cy="2167082"/>
          </a:xfrm>
          <a:prstGeom prst="rect">
            <a:avLst/>
          </a:prstGeom>
          <a:noFill/>
          <a:ln>
            <a:noFill/>
          </a:ln>
        </p:spPr>
      </p:pic>
      <p:pic>
        <p:nvPicPr>
          <p:cNvPr id="1393" name="Google Shape;1393;p145"/>
          <p:cNvPicPr preferRelativeResize="0"/>
          <p:nvPr/>
        </p:nvPicPr>
        <p:blipFill rotWithShape="1">
          <a:blip r:embed="rId5">
            <a:alphaModFix/>
          </a:blip>
          <a:srcRect b="0" l="0" r="0" t="0"/>
          <a:stretch/>
        </p:blipFill>
        <p:spPr>
          <a:xfrm>
            <a:off x="5460064" y="3695784"/>
            <a:ext cx="2927693" cy="261294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pic>
        <p:nvPicPr>
          <p:cNvPr id="1398" name="Google Shape;1398;p146"/>
          <p:cNvPicPr preferRelativeResize="0"/>
          <p:nvPr/>
        </p:nvPicPr>
        <p:blipFill rotWithShape="1">
          <a:blip r:embed="rId3">
            <a:alphaModFix/>
          </a:blip>
          <a:srcRect b="0" l="0" r="0" t="0"/>
          <a:stretch/>
        </p:blipFill>
        <p:spPr>
          <a:xfrm>
            <a:off x="3743325" y="3632994"/>
            <a:ext cx="5400675" cy="2847975"/>
          </a:xfrm>
          <a:prstGeom prst="rect">
            <a:avLst/>
          </a:prstGeom>
          <a:noFill/>
          <a:ln>
            <a:noFill/>
          </a:ln>
        </p:spPr>
      </p:pic>
      <p:sp>
        <p:nvSpPr>
          <p:cNvPr id="1399" name="Google Shape;1399;p146"/>
          <p:cNvSpPr txBox="1"/>
          <p:nvPr>
            <p:ph type="title"/>
          </p:nvPr>
        </p:nvSpPr>
        <p:spPr>
          <a:xfrm>
            <a:off x="315912" y="437356"/>
            <a:ext cx="5616575" cy="7191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000"/>
              <a:t>Big Data – </a:t>
            </a:r>
            <a:r>
              <a:rPr b="1" lang="en-US" sz="2000">
                <a:latin typeface="Arial"/>
                <a:ea typeface="Arial"/>
                <a:cs typeface="Arial"/>
                <a:sym typeface="Arial"/>
              </a:rPr>
              <a:t>Banco de Dados NoSQL</a:t>
            </a:r>
            <a:endParaRPr sz="2000"/>
          </a:p>
        </p:txBody>
      </p:sp>
      <p:pic>
        <p:nvPicPr>
          <p:cNvPr id="1400" name="Google Shape;1400;p146"/>
          <p:cNvPicPr preferRelativeResize="0"/>
          <p:nvPr/>
        </p:nvPicPr>
        <p:blipFill rotWithShape="1">
          <a:blip r:embed="rId4">
            <a:alphaModFix/>
          </a:blip>
          <a:srcRect b="0" l="0" r="0" t="0"/>
          <a:stretch/>
        </p:blipFill>
        <p:spPr>
          <a:xfrm>
            <a:off x="7235825" y="549275"/>
            <a:ext cx="1439863" cy="495300"/>
          </a:xfrm>
          <a:prstGeom prst="rect">
            <a:avLst/>
          </a:prstGeom>
          <a:noFill/>
          <a:ln>
            <a:noFill/>
          </a:ln>
        </p:spPr>
      </p:pic>
      <p:sp>
        <p:nvSpPr>
          <p:cNvPr id="1401" name="Google Shape;1401;p14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402" name="Google Shape;1402;p146"/>
          <p:cNvPicPr preferRelativeResize="0"/>
          <p:nvPr/>
        </p:nvPicPr>
        <p:blipFill rotWithShape="1">
          <a:blip r:embed="rId5">
            <a:alphaModFix/>
          </a:blip>
          <a:srcRect b="0" l="0" r="0" t="0"/>
          <a:stretch/>
        </p:blipFill>
        <p:spPr>
          <a:xfrm>
            <a:off x="3632318" y="1242219"/>
            <a:ext cx="5400675" cy="2305050"/>
          </a:xfrm>
          <a:prstGeom prst="rect">
            <a:avLst/>
          </a:prstGeom>
          <a:noFill/>
          <a:ln>
            <a:noFill/>
          </a:ln>
        </p:spPr>
      </p:pic>
      <p:sp>
        <p:nvSpPr>
          <p:cNvPr id="1403" name="Google Shape;1403;p146"/>
          <p:cNvSpPr/>
          <p:nvPr/>
        </p:nvSpPr>
        <p:spPr>
          <a:xfrm>
            <a:off x="116006" y="1400542"/>
            <a:ext cx="3008194" cy="499624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Banco de Dados NoSQL</a:t>
            </a:r>
            <a:r>
              <a:rPr b="0" i="0" lang="en-US" sz="1600" u="none" cap="none" strike="noStrike">
                <a:solidFill>
                  <a:srgbClr val="000000"/>
                </a:solidFill>
                <a:latin typeface="Arial"/>
                <a:ea typeface="Arial"/>
                <a:cs typeface="Arial"/>
                <a:sym typeface="Arial"/>
              </a:rPr>
              <a:t>, são bancos de dados distribuídos e não-relacionais, que foram projetados para atender os requerimentos do Big Data. </a:t>
            </a:r>
            <a:endParaRPr b="0" i="0" sz="1600" u="none" cap="none" strike="noStrike">
              <a:solidFill>
                <a:srgbClr val="000000"/>
              </a:solidFill>
              <a:latin typeface="Calibri"/>
              <a:ea typeface="Calibri"/>
              <a:cs typeface="Calibri"/>
              <a:sym typeface="Calibri"/>
            </a:endParaRPr>
          </a:p>
          <a:p>
            <a:pPr indent="0" lvl="0" marL="0" marR="0" rtl="0" algn="just">
              <a:lnSpc>
                <a:spcPct val="150000"/>
              </a:lnSpc>
              <a:spcBef>
                <a:spcPts val="80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Bancos de Dados NoSQL oferecem uma arquitetura muito mais escalável e eficiente que os bancos relacionais e facilitam consultas No-Sql de dados semi-estruturados ou não-estruturados. </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47"/>
          <p:cNvSpPr txBox="1"/>
          <p:nvPr>
            <p:ph type="title"/>
          </p:nvPr>
        </p:nvSpPr>
        <p:spPr>
          <a:xfrm>
            <a:off x="315912" y="385822"/>
            <a:ext cx="5616575" cy="7191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000"/>
              <a:t>Ciência de Dados </a:t>
            </a:r>
            <a:r>
              <a:rPr lang="en-US" sz="2000"/>
              <a:t>  </a:t>
            </a:r>
            <a:endParaRPr/>
          </a:p>
        </p:txBody>
      </p:sp>
      <p:pic>
        <p:nvPicPr>
          <p:cNvPr id="1409" name="Google Shape;1409;p147"/>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410" name="Google Shape;1410;p14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411" name="Google Shape;1411;p147"/>
          <p:cNvPicPr preferRelativeResize="0"/>
          <p:nvPr/>
        </p:nvPicPr>
        <p:blipFill rotWithShape="1">
          <a:blip r:embed="rId4">
            <a:alphaModFix/>
          </a:blip>
          <a:srcRect b="0" l="0" r="0" t="0"/>
          <a:stretch/>
        </p:blipFill>
        <p:spPr>
          <a:xfrm>
            <a:off x="213434" y="1511445"/>
            <a:ext cx="8717131" cy="383511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48"/>
          <p:cNvSpPr txBox="1"/>
          <p:nvPr>
            <p:ph type="title"/>
          </p:nvPr>
        </p:nvSpPr>
        <p:spPr>
          <a:xfrm>
            <a:off x="315912" y="437356"/>
            <a:ext cx="5616575" cy="7191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000"/>
              <a:t>Big Data – </a:t>
            </a:r>
            <a:r>
              <a:rPr b="1" lang="en-US" sz="2000">
                <a:latin typeface="Arial"/>
                <a:ea typeface="Arial"/>
                <a:cs typeface="Arial"/>
                <a:sym typeface="Arial"/>
              </a:rPr>
              <a:t>Banco de Dados NoSQL</a:t>
            </a:r>
            <a:endParaRPr sz="2000"/>
          </a:p>
        </p:txBody>
      </p:sp>
      <p:pic>
        <p:nvPicPr>
          <p:cNvPr id="1417" name="Google Shape;1417;p148"/>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418" name="Google Shape;1418;p14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419" name="Google Shape;1419;p148"/>
          <p:cNvPicPr preferRelativeResize="0"/>
          <p:nvPr/>
        </p:nvPicPr>
        <p:blipFill rotWithShape="1">
          <a:blip r:embed="rId4">
            <a:alphaModFix/>
          </a:blip>
          <a:srcRect b="0" l="0" r="0" t="0"/>
          <a:stretch/>
        </p:blipFill>
        <p:spPr>
          <a:xfrm>
            <a:off x="315912" y="1402153"/>
            <a:ext cx="1266825" cy="1139190"/>
          </a:xfrm>
          <a:prstGeom prst="rect">
            <a:avLst/>
          </a:prstGeom>
          <a:noFill/>
          <a:ln>
            <a:noFill/>
          </a:ln>
        </p:spPr>
      </p:pic>
      <p:sp>
        <p:nvSpPr>
          <p:cNvPr id="1420" name="Google Shape;1420;p148"/>
          <p:cNvSpPr/>
          <p:nvPr/>
        </p:nvSpPr>
        <p:spPr>
          <a:xfrm>
            <a:off x="1582737" y="1156494"/>
            <a:ext cx="7561263" cy="1164421"/>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Graph Databases</a:t>
            </a:r>
            <a:endParaRPr b="0" i="0" sz="1200" u="none" cap="none" strike="noStrike">
              <a:solidFill>
                <a:srgbClr val="000000"/>
              </a:solidFill>
              <a:latin typeface="Calibri"/>
              <a:ea typeface="Calibri"/>
              <a:cs typeface="Calibri"/>
              <a:sym typeface="Calibri"/>
            </a:endParaRPr>
          </a:p>
          <a:p>
            <a:pPr indent="0" lvl="0" marL="0" marR="0" rtl="0" algn="just">
              <a:lnSpc>
                <a:spcPct val="150000"/>
              </a:lnSpc>
              <a:spcBef>
                <a:spcPts val="8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Esta categoria de Banco de Dados NoSQL, geralmente é aderente a cenários de rede social, onde os nós representam as entidades e os laços representam as interconexões entre eles. </a:t>
            </a:r>
            <a:endParaRPr b="0" i="0" sz="1200" u="none" cap="none" strike="noStrike">
              <a:solidFill>
                <a:srgbClr val="000000"/>
              </a:solidFill>
              <a:latin typeface="Calibri"/>
              <a:ea typeface="Calibri"/>
              <a:cs typeface="Calibri"/>
              <a:sym typeface="Calibri"/>
            </a:endParaRPr>
          </a:p>
        </p:txBody>
      </p:sp>
      <p:sp>
        <p:nvSpPr>
          <p:cNvPr id="1421" name="Google Shape;1421;p148"/>
          <p:cNvSpPr/>
          <p:nvPr/>
        </p:nvSpPr>
        <p:spPr>
          <a:xfrm>
            <a:off x="1582715" y="2223375"/>
            <a:ext cx="1571400" cy="415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IBase, I2 e Neo4j</a:t>
            </a:r>
            <a:endParaRPr b="0" i="0" sz="1200" u="none" cap="none" strike="noStrike">
              <a:solidFill>
                <a:srgbClr val="000000"/>
              </a:solidFill>
              <a:latin typeface="Calibri"/>
              <a:ea typeface="Calibri"/>
              <a:cs typeface="Calibri"/>
              <a:sym typeface="Calibri"/>
            </a:endParaRPr>
          </a:p>
        </p:txBody>
      </p:sp>
      <p:pic>
        <p:nvPicPr>
          <p:cNvPr id="1422" name="Google Shape;1422;p148"/>
          <p:cNvPicPr preferRelativeResize="0"/>
          <p:nvPr/>
        </p:nvPicPr>
        <p:blipFill rotWithShape="1">
          <a:blip r:embed="rId5">
            <a:alphaModFix/>
          </a:blip>
          <a:srcRect b="0" l="0" r="0" t="0"/>
          <a:stretch/>
        </p:blipFill>
        <p:spPr>
          <a:xfrm>
            <a:off x="163649" y="3608229"/>
            <a:ext cx="1571350" cy="1197845"/>
          </a:xfrm>
          <a:prstGeom prst="rect">
            <a:avLst/>
          </a:prstGeom>
          <a:noFill/>
          <a:ln>
            <a:noFill/>
          </a:ln>
        </p:spPr>
      </p:pic>
      <p:sp>
        <p:nvSpPr>
          <p:cNvPr id="1423" name="Google Shape;1423;p148"/>
          <p:cNvSpPr/>
          <p:nvPr/>
        </p:nvSpPr>
        <p:spPr>
          <a:xfrm>
            <a:off x="1685296" y="4207151"/>
            <a:ext cx="7356143" cy="1379865"/>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Document Databases</a:t>
            </a:r>
            <a:endParaRPr b="0" i="0" sz="1200" u="none" cap="none" strike="noStrike">
              <a:solidFill>
                <a:srgbClr val="000000"/>
              </a:solidFill>
              <a:latin typeface="Calibri"/>
              <a:ea typeface="Calibri"/>
              <a:cs typeface="Calibri"/>
              <a:sym typeface="Calibri"/>
            </a:endParaRPr>
          </a:p>
          <a:p>
            <a:pPr indent="0" lvl="0" marL="0" marR="0" rtl="0" algn="l">
              <a:lnSpc>
                <a:spcPct val="100000"/>
              </a:lnSpc>
              <a:spcBef>
                <a:spcPts val="8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Esta categoria de banco de dados NoSQL permite o armazenamento de milhões de documentos</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Light Base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49"/>
          <p:cNvSpPr txBox="1"/>
          <p:nvPr>
            <p:ph type="title"/>
          </p:nvPr>
        </p:nvSpPr>
        <p:spPr>
          <a:xfrm>
            <a:off x="315912" y="437356"/>
            <a:ext cx="5616575" cy="7191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000"/>
              <a:t>Big Data – </a:t>
            </a:r>
            <a:r>
              <a:rPr b="1" lang="en-US" sz="2000">
                <a:latin typeface="Arial"/>
                <a:ea typeface="Arial"/>
                <a:cs typeface="Arial"/>
                <a:sym typeface="Arial"/>
              </a:rPr>
              <a:t>Banco de Dados NoSQL</a:t>
            </a:r>
            <a:endParaRPr sz="2000"/>
          </a:p>
        </p:txBody>
      </p:sp>
      <p:pic>
        <p:nvPicPr>
          <p:cNvPr id="1429" name="Google Shape;1429;p149"/>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430" name="Google Shape;1430;p14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431" name="Google Shape;1431;p149"/>
          <p:cNvPicPr preferRelativeResize="0"/>
          <p:nvPr/>
        </p:nvPicPr>
        <p:blipFill rotWithShape="1">
          <a:blip r:embed="rId4">
            <a:alphaModFix/>
          </a:blip>
          <a:srcRect b="0" l="0" r="0" t="0"/>
          <a:stretch/>
        </p:blipFill>
        <p:spPr>
          <a:xfrm>
            <a:off x="114007" y="1520052"/>
            <a:ext cx="1468730" cy="1573286"/>
          </a:xfrm>
          <a:prstGeom prst="rect">
            <a:avLst/>
          </a:prstGeom>
          <a:noFill/>
          <a:ln>
            <a:noFill/>
          </a:ln>
        </p:spPr>
      </p:pic>
      <p:sp>
        <p:nvSpPr>
          <p:cNvPr id="1432" name="Google Shape;1432;p149"/>
          <p:cNvSpPr/>
          <p:nvPr/>
        </p:nvSpPr>
        <p:spPr>
          <a:xfrm>
            <a:off x="1773806" y="2206877"/>
            <a:ext cx="7183840" cy="886461"/>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Key-value Store</a:t>
            </a:r>
            <a:endParaRPr b="0" i="0" sz="1200" u="none" cap="none" strike="noStrike">
              <a:solidFill>
                <a:srgbClr val="000000"/>
              </a:solidFill>
              <a:latin typeface="Calibri"/>
              <a:ea typeface="Calibri"/>
              <a:cs typeface="Calibri"/>
              <a:sym typeface="Calibri"/>
            </a:endParaRPr>
          </a:p>
          <a:p>
            <a:pPr indent="0" lvl="0" marL="0" marR="0" rtl="0" algn="l">
              <a:lnSpc>
                <a:spcPct val="107000"/>
              </a:lnSpc>
              <a:spcBef>
                <a:spcPts val="800"/>
              </a:spcBef>
              <a:spcAft>
                <a:spcPts val="0"/>
              </a:spcAft>
              <a:buClr>
                <a:srgbClr val="000000"/>
              </a:buClr>
              <a:buSzPts val="1200"/>
              <a:buFont typeface="Arial"/>
              <a:buNone/>
            </a:pPr>
            <a:r>
              <a:rPr b="0" i="0" lang="en-US" sz="1200" u="none" cap="none" strike="noStrike">
                <a:solidFill>
                  <a:srgbClr val="000000"/>
                </a:solidFill>
                <a:latin typeface="Calibri"/>
                <a:ea typeface="Calibri"/>
                <a:cs typeface="Calibri"/>
                <a:sym typeface="Calibri"/>
              </a:rPr>
              <a:t> </a:t>
            </a:r>
            <a:r>
              <a:rPr b="0" i="0" lang="en-US" sz="1400" u="none" cap="none" strike="noStrike">
                <a:solidFill>
                  <a:srgbClr val="000000"/>
                </a:solidFill>
                <a:latin typeface="Arial"/>
                <a:ea typeface="Arial"/>
                <a:cs typeface="Arial"/>
                <a:sym typeface="Arial"/>
              </a:rPr>
              <a:t>Nesta categoria, os dados são armazenados no formato Key-value (chave-valor) e os valores (dados) são identificados pelas chaves. </a:t>
            </a:r>
            <a:endParaRPr b="0" i="0" sz="1200" u="none" cap="none" strike="noStrike">
              <a:solidFill>
                <a:srgbClr val="000000"/>
              </a:solidFill>
              <a:latin typeface="Calibri"/>
              <a:ea typeface="Calibri"/>
              <a:cs typeface="Calibri"/>
              <a:sym typeface="Calibri"/>
            </a:endParaRPr>
          </a:p>
        </p:txBody>
      </p:sp>
      <p:pic>
        <p:nvPicPr>
          <p:cNvPr id="1433" name="Google Shape;1433;p149"/>
          <p:cNvPicPr preferRelativeResize="0"/>
          <p:nvPr/>
        </p:nvPicPr>
        <p:blipFill rotWithShape="1">
          <a:blip r:embed="rId5">
            <a:alphaModFix/>
          </a:blip>
          <a:srcRect b="0" l="0" r="0" t="0"/>
          <a:stretch/>
        </p:blipFill>
        <p:spPr>
          <a:xfrm>
            <a:off x="0" y="3835020"/>
            <a:ext cx="1582737" cy="1197859"/>
          </a:xfrm>
          <a:prstGeom prst="rect">
            <a:avLst/>
          </a:prstGeom>
          <a:noFill/>
          <a:ln>
            <a:noFill/>
          </a:ln>
        </p:spPr>
      </p:pic>
      <p:sp>
        <p:nvSpPr>
          <p:cNvPr id="1434" name="Google Shape;1434;p149"/>
          <p:cNvSpPr/>
          <p:nvPr/>
        </p:nvSpPr>
        <p:spPr>
          <a:xfrm>
            <a:off x="1710354" y="4112383"/>
            <a:ext cx="6976446" cy="1116972"/>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Column Family Store</a:t>
            </a:r>
            <a:endParaRPr b="0" i="0" sz="1200" u="none" cap="none" strike="noStrike">
              <a:solidFill>
                <a:srgbClr val="000000"/>
              </a:solidFill>
              <a:latin typeface="Calibri"/>
              <a:ea typeface="Calibri"/>
              <a:cs typeface="Calibri"/>
              <a:sym typeface="Calibri"/>
            </a:endParaRPr>
          </a:p>
          <a:p>
            <a:pPr indent="0" lvl="0" marL="0" marR="0" rtl="0" algn="just">
              <a:lnSpc>
                <a:spcPct val="107000"/>
              </a:lnSpc>
              <a:spcBef>
                <a:spcPts val="8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Também chamados banco de dados </a:t>
            </a:r>
            <a:r>
              <a:rPr b="1" i="0" lang="en-US" sz="1400" u="none" cap="none" strike="noStrike">
                <a:solidFill>
                  <a:srgbClr val="000000"/>
                </a:solidFill>
                <a:latin typeface="Arial"/>
                <a:ea typeface="Arial"/>
                <a:cs typeface="Arial"/>
                <a:sym typeface="Arial"/>
              </a:rPr>
              <a:t>orientados a coluna</a:t>
            </a:r>
            <a:r>
              <a:rPr b="0" i="0" lang="en-US" sz="1400" u="none" cap="none" strike="noStrike">
                <a:solidFill>
                  <a:srgbClr val="000000"/>
                </a:solidFill>
                <a:latin typeface="Arial"/>
                <a:ea typeface="Arial"/>
                <a:cs typeface="Arial"/>
                <a:sym typeface="Arial"/>
              </a:rPr>
              <a:t>, os dados são organizados em grupos de colunas e tanto o armazenamento, quando as pesquisas de dados são baseadas em chaves. </a:t>
            </a:r>
            <a:endParaRPr b="0" i="0" sz="1200" u="none" cap="none" strike="noStrike">
              <a:solidFill>
                <a:srgbClr val="000000"/>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50"/>
          <p:cNvSpPr txBox="1"/>
          <p:nvPr>
            <p:ph type="title"/>
          </p:nvPr>
        </p:nvSpPr>
        <p:spPr>
          <a:xfrm>
            <a:off x="315912" y="437356"/>
            <a:ext cx="5616575" cy="7191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000"/>
              <a:t>Big Data – </a:t>
            </a:r>
            <a:r>
              <a:rPr b="1" lang="en-US" sz="2000">
                <a:latin typeface="Arial"/>
                <a:ea typeface="Arial"/>
                <a:cs typeface="Arial"/>
                <a:sym typeface="Arial"/>
              </a:rPr>
              <a:t>Banco de Dados NoSQL</a:t>
            </a:r>
            <a:endParaRPr sz="2000"/>
          </a:p>
        </p:txBody>
      </p:sp>
      <p:pic>
        <p:nvPicPr>
          <p:cNvPr id="1440" name="Google Shape;1440;p150"/>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441" name="Google Shape;1441;p15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442" name="Google Shape;1442;p150"/>
          <p:cNvPicPr preferRelativeResize="0"/>
          <p:nvPr/>
        </p:nvPicPr>
        <p:blipFill rotWithShape="1">
          <a:blip r:embed="rId4">
            <a:alphaModFix/>
          </a:blip>
          <a:srcRect b="0" l="0" r="0" t="0"/>
          <a:stretch/>
        </p:blipFill>
        <p:spPr>
          <a:xfrm>
            <a:off x="493333" y="1521654"/>
            <a:ext cx="8370888" cy="44014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151"/>
          <p:cNvSpPr txBox="1"/>
          <p:nvPr>
            <p:ph type="title"/>
          </p:nvPr>
        </p:nvSpPr>
        <p:spPr>
          <a:xfrm>
            <a:off x="315912" y="437356"/>
            <a:ext cx="5616575" cy="7191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000"/>
              <a:t>Algoritmo de Ciência de dados</a:t>
            </a:r>
            <a:endParaRPr sz="2000"/>
          </a:p>
        </p:txBody>
      </p:sp>
      <p:pic>
        <p:nvPicPr>
          <p:cNvPr id="1448" name="Google Shape;1448;p151"/>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449" name="Google Shape;1449;p15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450" name="Google Shape;1450;p151"/>
          <p:cNvPicPr preferRelativeResize="0"/>
          <p:nvPr/>
        </p:nvPicPr>
        <p:blipFill rotWithShape="1">
          <a:blip r:embed="rId4">
            <a:alphaModFix/>
          </a:blip>
          <a:srcRect b="0" l="0" r="0" t="0"/>
          <a:stretch/>
        </p:blipFill>
        <p:spPr>
          <a:xfrm>
            <a:off x="496578" y="1357401"/>
            <a:ext cx="8235861" cy="447895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52"/>
          <p:cNvSpPr txBox="1"/>
          <p:nvPr>
            <p:ph type="title"/>
          </p:nvPr>
        </p:nvSpPr>
        <p:spPr>
          <a:xfrm>
            <a:off x="323850" y="796925"/>
            <a:ext cx="5616575" cy="7191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000"/>
              <a:t>Big Data – Ciência de Dados </a:t>
            </a:r>
            <a:r>
              <a:rPr lang="en-US" sz="2000"/>
              <a:t>  </a:t>
            </a:r>
            <a:endParaRPr/>
          </a:p>
        </p:txBody>
      </p:sp>
      <p:pic>
        <p:nvPicPr>
          <p:cNvPr id="1456" name="Google Shape;1456;p152"/>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457" name="Google Shape;1457;p15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458" name="Google Shape;1458;p152"/>
          <p:cNvPicPr preferRelativeResize="0"/>
          <p:nvPr/>
        </p:nvPicPr>
        <p:blipFill rotWithShape="1">
          <a:blip r:embed="rId4">
            <a:alphaModFix/>
          </a:blip>
          <a:srcRect b="0" l="0" r="0" t="0"/>
          <a:stretch/>
        </p:blipFill>
        <p:spPr>
          <a:xfrm>
            <a:off x="428307" y="1516063"/>
            <a:ext cx="8579215" cy="461178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53"/>
          <p:cNvSpPr txBox="1"/>
          <p:nvPr>
            <p:ph type="title"/>
          </p:nvPr>
        </p:nvSpPr>
        <p:spPr>
          <a:xfrm>
            <a:off x="323850" y="796925"/>
            <a:ext cx="5616575" cy="7191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000"/>
              <a:t>Big Data – Ciência de Dados </a:t>
            </a:r>
            <a:r>
              <a:rPr lang="en-US" sz="2000"/>
              <a:t>  </a:t>
            </a:r>
            <a:endParaRPr/>
          </a:p>
        </p:txBody>
      </p:sp>
      <p:pic>
        <p:nvPicPr>
          <p:cNvPr id="1464" name="Google Shape;1464;p153"/>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465" name="Google Shape;1465;p1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466" name="Google Shape;1466;p153"/>
          <p:cNvPicPr preferRelativeResize="0"/>
          <p:nvPr/>
        </p:nvPicPr>
        <p:blipFill rotWithShape="1">
          <a:blip r:embed="rId4">
            <a:alphaModFix/>
          </a:blip>
          <a:srcRect b="0" l="0" r="0" t="0"/>
          <a:stretch/>
        </p:blipFill>
        <p:spPr>
          <a:xfrm>
            <a:off x="323850" y="1614274"/>
            <a:ext cx="8552860" cy="48138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00"/>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sz="2400" u="none">
                <a:solidFill>
                  <a:srgbClr val="000000"/>
                </a:solidFill>
                <a:latin typeface="Arial"/>
                <a:ea typeface="Arial"/>
                <a:cs typeface="Arial"/>
                <a:sym typeface="Arial"/>
              </a:rPr>
              <a:t>BI – Business Intelligence </a:t>
            </a:r>
            <a:endParaRPr/>
          </a:p>
        </p:txBody>
      </p:sp>
      <p:sp>
        <p:nvSpPr>
          <p:cNvPr id="865" name="Google Shape;865;p100"/>
          <p:cNvSpPr txBox="1"/>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866" name="Google Shape;866;p100"/>
          <p:cNvSpPr txBox="1"/>
          <p:nvPr/>
        </p:nvSpPr>
        <p:spPr>
          <a:xfrm>
            <a:off x="468312" y="1628775"/>
            <a:ext cx="3311525" cy="259238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a:p>
            <a:pPr indent="-6350" lvl="0" marL="0" marR="0" rtl="0" algn="just">
              <a:lnSpc>
                <a:spcPct val="150000"/>
              </a:lnSpc>
              <a:spcBef>
                <a:spcPts val="300"/>
              </a:spcBef>
              <a:spcAft>
                <a:spcPts val="0"/>
              </a:spcAft>
              <a:buClr>
                <a:srgbClr val="00007D"/>
              </a:buClr>
              <a:buSzPts val="100"/>
              <a:buFont typeface="Noto Sans Symbols"/>
              <a:buChar char="■"/>
            </a:pPr>
            <a:r>
              <a:rPr b="0" i="0" lang="en-US" sz="1800" u="none" cap="none" strike="noStrike">
                <a:solidFill>
                  <a:srgbClr val="000000"/>
                </a:solidFill>
                <a:latin typeface="Arial"/>
                <a:ea typeface="Arial"/>
                <a:cs typeface="Arial"/>
                <a:sym typeface="Arial"/>
              </a:rPr>
              <a:t>Business Intelligence o </a:t>
            </a:r>
            <a:r>
              <a:rPr b="1" i="0" lang="en-US" sz="1800" u="none" cap="none" strike="noStrike">
                <a:solidFill>
                  <a:srgbClr val="000000"/>
                </a:solidFill>
                <a:latin typeface="Arial"/>
                <a:ea typeface="Arial"/>
                <a:cs typeface="Arial"/>
                <a:sym typeface="Arial"/>
              </a:rPr>
              <a:t>relacionamento entre os dados é automático</a:t>
            </a:r>
            <a:r>
              <a:rPr b="0" i="0" lang="en-US" sz="1800" u="none" cap="none" strike="noStrike">
                <a:solidFill>
                  <a:srgbClr val="000000"/>
                </a:solidFill>
                <a:latin typeface="Arial"/>
                <a:ea typeface="Arial"/>
                <a:cs typeface="Arial"/>
                <a:sym typeface="Arial"/>
              </a:rPr>
              <a:t>, extraído diretamente dos bancos de dados via interface. Desenvolvido sobre um </a:t>
            </a:r>
            <a:r>
              <a:rPr b="1" i="0" lang="en-US" sz="1800" u="none" cap="none" strike="noStrike">
                <a:solidFill>
                  <a:srgbClr val="000000"/>
                </a:solidFill>
                <a:latin typeface="Arial"/>
                <a:ea typeface="Arial"/>
                <a:cs typeface="Arial"/>
                <a:sym typeface="Arial"/>
              </a:rPr>
              <a:t>ambiente interativo e amigável</a:t>
            </a:r>
            <a:r>
              <a:rPr b="0" i="0" lang="en-US" sz="18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867" name="Google Shape;867;p100"/>
          <p:cNvPicPr preferRelativeResize="0"/>
          <p:nvPr/>
        </p:nvPicPr>
        <p:blipFill rotWithShape="1">
          <a:blip r:embed="rId3">
            <a:alphaModFix/>
          </a:blip>
          <a:srcRect b="0" l="0" r="0" t="0"/>
          <a:stretch/>
        </p:blipFill>
        <p:spPr>
          <a:xfrm>
            <a:off x="5364162" y="4076700"/>
            <a:ext cx="3384550" cy="1949450"/>
          </a:xfrm>
          <a:prstGeom prst="rect">
            <a:avLst/>
          </a:prstGeom>
          <a:noFill/>
          <a:ln cap="flat" cmpd="sng" w="28575">
            <a:solidFill>
              <a:srgbClr val="A5A5A5">
                <a:alpha val="96078"/>
              </a:srgbClr>
            </a:solidFill>
            <a:prstDash val="solid"/>
            <a:miter lim="800000"/>
            <a:headEnd len="sm" w="sm" type="none"/>
            <a:tailEnd len="sm" w="sm" type="none"/>
          </a:ln>
        </p:spPr>
      </p:pic>
      <p:pic>
        <p:nvPicPr>
          <p:cNvPr descr="interatividade.bmp" id="868" name="Google Shape;868;p100"/>
          <p:cNvPicPr preferRelativeResize="0"/>
          <p:nvPr/>
        </p:nvPicPr>
        <p:blipFill rotWithShape="1">
          <a:blip r:embed="rId4">
            <a:alphaModFix/>
          </a:blip>
          <a:srcRect b="0" l="0" r="0" t="0"/>
          <a:stretch/>
        </p:blipFill>
        <p:spPr>
          <a:xfrm>
            <a:off x="3995737" y="1793875"/>
            <a:ext cx="3384550" cy="1917700"/>
          </a:xfrm>
          <a:prstGeom prst="rect">
            <a:avLst/>
          </a:prstGeom>
          <a:noFill/>
          <a:ln>
            <a:noFill/>
          </a:ln>
        </p:spPr>
      </p:pic>
      <p:pic>
        <p:nvPicPr>
          <p:cNvPr id="869" name="Google Shape;869;p100"/>
          <p:cNvPicPr preferRelativeResize="0"/>
          <p:nvPr/>
        </p:nvPicPr>
        <p:blipFill rotWithShape="1">
          <a:blip r:embed="rId5">
            <a:alphaModFix/>
          </a:blip>
          <a:srcRect b="0" l="0" r="0" t="0"/>
          <a:stretch/>
        </p:blipFill>
        <p:spPr>
          <a:xfrm>
            <a:off x="7481887" y="508000"/>
            <a:ext cx="1439862" cy="495300"/>
          </a:xfrm>
          <a:prstGeom prst="rect">
            <a:avLst/>
          </a:prstGeom>
          <a:noFill/>
          <a:ln>
            <a:noFill/>
          </a:ln>
        </p:spPr>
      </p:pic>
      <p:sp>
        <p:nvSpPr>
          <p:cNvPr id="870" name="Google Shape;870;p10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154"/>
          <p:cNvSpPr txBox="1"/>
          <p:nvPr>
            <p:ph type="ctrTitle"/>
          </p:nvPr>
        </p:nvSpPr>
        <p:spPr>
          <a:xfrm>
            <a:off x="1600200" y="1773237"/>
            <a:ext cx="6019800"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0" i="0" lang="en-US" sz="3200" u="none">
                <a:solidFill>
                  <a:srgbClr val="FFFFFF"/>
                </a:solidFill>
                <a:latin typeface="Arial"/>
                <a:ea typeface="Arial"/>
                <a:cs typeface="Arial"/>
                <a:sym typeface="Arial"/>
              </a:rPr>
              <a:t> Questionário</a:t>
            </a:r>
            <a:endParaRPr/>
          </a:p>
        </p:txBody>
      </p:sp>
      <p:sp>
        <p:nvSpPr>
          <p:cNvPr id="1472" name="Google Shape;1472;p15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473" name="Google Shape;1473;p154"/>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474" name="Google Shape;1474;p15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75" name="Google Shape;1475;p154"/>
          <p:cNvSpPr txBox="1"/>
          <p:nvPr/>
        </p:nvSpPr>
        <p:spPr>
          <a:xfrm>
            <a:off x="2590800" y="6248400"/>
            <a:ext cx="57261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1476" name="Google Shape;1476;p15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15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482" name="Google Shape;1482;p155"/>
          <p:cNvPicPr preferRelativeResize="0"/>
          <p:nvPr/>
        </p:nvPicPr>
        <p:blipFill rotWithShape="1">
          <a:blip r:embed="rId3">
            <a:alphaModFix/>
          </a:blip>
          <a:srcRect b="0" l="0" r="0" t="0"/>
          <a:stretch/>
        </p:blipFill>
        <p:spPr>
          <a:xfrm>
            <a:off x="7267575" y="508000"/>
            <a:ext cx="1439862" cy="495300"/>
          </a:xfrm>
          <a:prstGeom prst="rect">
            <a:avLst/>
          </a:prstGeom>
          <a:noFill/>
          <a:ln>
            <a:noFill/>
          </a:ln>
        </p:spPr>
      </p:pic>
      <p:sp>
        <p:nvSpPr>
          <p:cNvPr id="1483" name="Google Shape;1483;p155"/>
          <p:cNvSpPr txBox="1"/>
          <p:nvPr/>
        </p:nvSpPr>
        <p:spPr>
          <a:xfrm>
            <a:off x="4762" y="755650"/>
            <a:ext cx="8229600" cy="137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Questionário</a:t>
            </a:r>
            <a:endParaRPr b="0" i="0" sz="1400" u="none" cap="none" strike="noStrike">
              <a:solidFill>
                <a:srgbClr val="000000"/>
              </a:solidFill>
              <a:latin typeface="Arial"/>
              <a:ea typeface="Arial"/>
              <a:cs typeface="Arial"/>
              <a:sym typeface="Arial"/>
            </a:endParaRPr>
          </a:p>
        </p:txBody>
      </p:sp>
      <p:pic>
        <p:nvPicPr>
          <p:cNvPr id="1484" name="Google Shape;1484;p155"/>
          <p:cNvPicPr preferRelativeResize="0"/>
          <p:nvPr/>
        </p:nvPicPr>
        <p:blipFill rotWithShape="1">
          <a:blip r:embed="rId4">
            <a:alphaModFix/>
          </a:blip>
          <a:srcRect b="0" l="0" r="0" t="0"/>
          <a:stretch/>
        </p:blipFill>
        <p:spPr>
          <a:xfrm>
            <a:off x="223837" y="1433512"/>
            <a:ext cx="5795962" cy="3022600"/>
          </a:xfrm>
          <a:prstGeom prst="rect">
            <a:avLst/>
          </a:prstGeom>
          <a:noFill/>
          <a:ln>
            <a:noFill/>
          </a:ln>
        </p:spPr>
      </p:pic>
      <p:pic>
        <p:nvPicPr>
          <p:cNvPr id="1485" name="Google Shape;1485;p155"/>
          <p:cNvPicPr preferRelativeResize="0"/>
          <p:nvPr/>
        </p:nvPicPr>
        <p:blipFill rotWithShape="1">
          <a:blip r:embed="rId5">
            <a:alphaModFix/>
          </a:blip>
          <a:srcRect b="0" l="0" r="0" t="0"/>
          <a:stretch/>
        </p:blipFill>
        <p:spPr>
          <a:xfrm>
            <a:off x="5030787" y="3032125"/>
            <a:ext cx="3676650" cy="2847975"/>
          </a:xfrm>
          <a:prstGeom prst="rect">
            <a:avLst/>
          </a:prstGeom>
          <a:noFill/>
          <a:ln>
            <a:noFill/>
          </a:ln>
        </p:spPr>
      </p:pic>
      <p:sp>
        <p:nvSpPr>
          <p:cNvPr id="1486" name="Google Shape;1486;p155"/>
          <p:cNvSpPr txBox="1"/>
          <p:nvPr/>
        </p:nvSpPr>
        <p:spPr>
          <a:xfrm>
            <a:off x="307975" y="5113337"/>
            <a:ext cx="16812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Nome + RA</a:t>
            </a:r>
            <a:endParaRPr b="0" i="0" sz="1400" u="none" cap="none" strike="noStrike">
              <a:solidFill>
                <a:srgbClr val="000000"/>
              </a:solidFill>
              <a:latin typeface="Arial"/>
              <a:ea typeface="Arial"/>
              <a:cs typeface="Arial"/>
              <a:sym typeface="Arial"/>
            </a:endParaRPr>
          </a:p>
        </p:txBody>
      </p:sp>
      <p:cxnSp>
        <p:nvCxnSpPr>
          <p:cNvPr id="1487" name="Google Shape;1487;p155"/>
          <p:cNvCxnSpPr/>
          <p:nvPr/>
        </p:nvCxnSpPr>
        <p:spPr>
          <a:xfrm flipH="1" rot="10800000">
            <a:off x="2051050" y="4724362"/>
            <a:ext cx="3968700" cy="576300"/>
          </a:xfrm>
          <a:prstGeom prst="straightConnector1">
            <a:avLst/>
          </a:prstGeom>
          <a:noFill/>
          <a:ln cap="flat" cmpd="sng" w="9525">
            <a:solidFill>
              <a:schemeClr val="dk1"/>
            </a:solidFill>
            <a:prstDash val="solid"/>
            <a:miter lim="800000"/>
            <a:headEnd len="sm" w="sm" type="none"/>
            <a:tailEnd len="med" w="med" type="triangle"/>
          </a:ln>
        </p:spPr>
      </p:cxnSp>
      <p:sp>
        <p:nvSpPr>
          <p:cNvPr id="1488" name="Google Shape;1488;p15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89" name="Google Shape;1489;p155"/>
          <p:cNvSpPr txBox="1"/>
          <p:nvPr/>
        </p:nvSpPr>
        <p:spPr>
          <a:xfrm>
            <a:off x="6421437" y="1817687"/>
            <a:ext cx="19890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https://kahoot.it/</a:t>
            </a:r>
            <a:endParaRPr b="0" i="0" sz="1400" u="none" cap="none" strike="noStrike">
              <a:solidFill>
                <a:srgbClr val="000000"/>
              </a:solidFill>
              <a:latin typeface="Arial"/>
              <a:ea typeface="Arial"/>
              <a:cs typeface="Arial"/>
              <a:sym typeface="Arial"/>
            </a:endParaRPr>
          </a:p>
        </p:txBody>
      </p:sp>
      <p:sp>
        <p:nvSpPr>
          <p:cNvPr id="1490" name="Google Shape;1490;p155"/>
          <p:cNvSpPr txBox="1"/>
          <p:nvPr/>
        </p:nvSpPr>
        <p:spPr>
          <a:xfrm>
            <a:off x="2354262" y="6237287"/>
            <a:ext cx="61293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1491" name="Google Shape;1491;p15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15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497" name="Google Shape;1497;p156"/>
          <p:cNvPicPr preferRelativeResize="0"/>
          <p:nvPr/>
        </p:nvPicPr>
        <p:blipFill rotWithShape="1">
          <a:blip r:embed="rId3">
            <a:alphaModFix/>
          </a:blip>
          <a:srcRect b="0" l="0" r="0" t="0"/>
          <a:stretch/>
        </p:blipFill>
        <p:spPr>
          <a:xfrm>
            <a:off x="7267575" y="508000"/>
            <a:ext cx="1439862" cy="495300"/>
          </a:xfrm>
          <a:prstGeom prst="rect">
            <a:avLst/>
          </a:prstGeom>
          <a:noFill/>
          <a:ln>
            <a:noFill/>
          </a:ln>
        </p:spPr>
      </p:pic>
      <p:sp>
        <p:nvSpPr>
          <p:cNvPr id="1498" name="Google Shape;1498;p156"/>
          <p:cNvSpPr txBox="1"/>
          <p:nvPr/>
        </p:nvSpPr>
        <p:spPr>
          <a:xfrm>
            <a:off x="4762" y="755650"/>
            <a:ext cx="8229600" cy="137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Questionário</a:t>
            </a:r>
            <a:endParaRPr b="0" i="0" sz="1400" u="none" cap="none" strike="noStrike">
              <a:solidFill>
                <a:srgbClr val="000000"/>
              </a:solidFill>
              <a:latin typeface="Arial"/>
              <a:ea typeface="Arial"/>
              <a:cs typeface="Arial"/>
              <a:sym typeface="Arial"/>
            </a:endParaRPr>
          </a:p>
        </p:txBody>
      </p:sp>
      <p:sp>
        <p:nvSpPr>
          <p:cNvPr id="1499" name="Google Shape;1499;p15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00" name="Google Shape;1500;p156"/>
          <p:cNvSpPr txBox="1"/>
          <p:nvPr/>
        </p:nvSpPr>
        <p:spPr>
          <a:xfrm>
            <a:off x="2354262" y="6237287"/>
            <a:ext cx="61293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1501" name="Google Shape;1501;p15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502" name="Google Shape;1502;p156"/>
          <p:cNvPicPr preferRelativeResize="0"/>
          <p:nvPr/>
        </p:nvPicPr>
        <p:blipFill>
          <a:blip r:embed="rId4">
            <a:alphaModFix/>
          </a:blip>
          <a:stretch>
            <a:fillRect/>
          </a:stretch>
        </p:blipFill>
        <p:spPr>
          <a:xfrm>
            <a:off x="956550" y="1399650"/>
            <a:ext cx="7426681" cy="4837625"/>
          </a:xfrm>
          <a:prstGeom prst="rect">
            <a:avLst/>
          </a:prstGeom>
          <a:noFill/>
          <a:ln>
            <a:noFill/>
          </a:ln>
        </p:spPr>
      </p:pic>
    </p:spTree>
  </p:cSld>
  <p:clrMapOvr>
    <a:masterClrMapping/>
  </p:clrMapOvr>
  <p:transition>
    <p:push/>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57"/>
          <p:cNvSpPr txBox="1"/>
          <p:nvPr>
            <p:ph type="ctrTitle"/>
          </p:nvPr>
        </p:nvSpPr>
        <p:spPr>
          <a:xfrm>
            <a:off x="2843212" y="1341437"/>
            <a:ext cx="4827587" cy="285908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Arial"/>
              <a:buNone/>
            </a:pPr>
            <a:r>
              <a:rPr b="1" i="0" lang="en-US" sz="2800" u="none" cap="none" strike="noStrike">
                <a:solidFill>
                  <a:srgbClr val="FFFFFF"/>
                </a:solidFill>
                <a:latin typeface="Arial"/>
                <a:ea typeface="Arial"/>
                <a:cs typeface="Arial"/>
                <a:sym typeface="Arial"/>
              </a:rPr>
              <a:t>Exercício</a:t>
            </a:r>
            <a:endParaRPr/>
          </a:p>
        </p:txBody>
      </p:sp>
      <p:sp>
        <p:nvSpPr>
          <p:cNvPr id="1508" name="Google Shape;1508;p15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509" name="Google Shape;1509;p157"/>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510" name="Google Shape;1510;p157"/>
          <p:cNvSpPr txBox="1"/>
          <p:nvPr>
            <p:ph idx="11" type="ftr"/>
          </p:nvPr>
        </p:nvSpPr>
        <p:spPr>
          <a:xfrm>
            <a:off x="3378005" y="6035895"/>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158"/>
          <p:cNvSpPr txBox="1"/>
          <p:nvPr>
            <p:ph idx="4294967295" type="title"/>
          </p:nvPr>
        </p:nvSpPr>
        <p:spPr>
          <a:xfrm>
            <a:off x="395287" y="508000"/>
            <a:ext cx="6985000" cy="585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2400"/>
              <a:buFont typeface="Arial"/>
              <a:buNone/>
            </a:pPr>
            <a:r>
              <a:rPr b="0" i="0" lang="en-US" sz="2400" u="none" cap="none" strike="noStrike">
                <a:solidFill>
                  <a:srgbClr val="FF0000"/>
                </a:solidFill>
                <a:latin typeface="Arial"/>
                <a:ea typeface="Arial"/>
                <a:cs typeface="Arial"/>
                <a:sym typeface="Arial"/>
              </a:rPr>
              <a:t>Modelagem de Dados - Regras</a:t>
            </a:r>
            <a:endParaRPr/>
          </a:p>
        </p:txBody>
      </p:sp>
      <p:pic>
        <p:nvPicPr>
          <p:cNvPr id="1516" name="Google Shape;1516;p158"/>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517" name="Google Shape;1517;p15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18" name="Google Shape;1518;p158"/>
          <p:cNvSpPr txBox="1"/>
          <p:nvPr/>
        </p:nvSpPr>
        <p:spPr>
          <a:xfrm>
            <a:off x="179387" y="1123950"/>
            <a:ext cx="8742362" cy="5324475"/>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Entidade é o objeto do mundo real que só vai ter informação do objeto.</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Toda Entidade tem um campo chave que diferencia e identifica.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Quando for um campo repetido estado civil solteiro cria uma tabela.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Quando o relacionamento é vários para vários cria uma tabela de relacionamento.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Toda chave estrangeira está relacionada com uma chave primária de outra tabela.  Dependência Funcional.</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Cardinalidade é a frequência do relacionamento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Todo campo chave tem a cardinalidade 1 x N</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Nunca criar no campo data uma tabela. </a:t>
            </a:r>
            <a:endParaRPr b="0" i="0" sz="1400" u="none" cap="none" strike="noStrike">
              <a:solidFill>
                <a:srgbClr val="000000"/>
              </a:solidFill>
              <a:latin typeface="Arial"/>
              <a:ea typeface="Arial"/>
              <a:cs typeface="Arial"/>
              <a:sym typeface="Arial"/>
            </a:endParaRPr>
          </a:p>
        </p:txBody>
      </p:sp>
      <p:sp>
        <p:nvSpPr>
          <p:cNvPr id="1519" name="Google Shape;1519;p15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20" name="Google Shape;1520;p158"/>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1521" name="Google Shape;1521;p15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59"/>
          <p:cNvSpPr txBox="1"/>
          <p:nvPr>
            <p:ph idx="4294967295" type="title"/>
          </p:nvPr>
        </p:nvSpPr>
        <p:spPr>
          <a:xfrm>
            <a:off x="250825" y="417500"/>
            <a:ext cx="61353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2000"/>
              <a:buFont typeface="Arial"/>
              <a:buNone/>
            </a:pPr>
            <a:r>
              <a:rPr b="1" i="0" lang="en-US" sz="2000" u="none" cap="none" strike="noStrike">
                <a:solidFill>
                  <a:srgbClr val="FF0000"/>
                </a:solidFill>
                <a:latin typeface="Arial"/>
                <a:ea typeface="Arial"/>
                <a:cs typeface="Arial"/>
                <a:sym typeface="Arial"/>
              </a:rPr>
              <a:t>Exercício - MER Conceitu</a:t>
            </a:r>
            <a:r>
              <a:rPr b="1" lang="en-US" sz="2000">
                <a:solidFill>
                  <a:srgbClr val="FF0000"/>
                </a:solidFill>
              </a:rPr>
              <a:t>al / Lógico / Físico</a:t>
            </a:r>
            <a:endParaRPr/>
          </a:p>
        </p:txBody>
      </p:sp>
      <p:sp>
        <p:nvSpPr>
          <p:cNvPr id="1529" name="Google Shape;1529;p159"/>
          <p:cNvSpPr txBox="1"/>
          <p:nvPr>
            <p:ph idx="4294967295" type="body"/>
          </p:nvPr>
        </p:nvSpPr>
        <p:spPr>
          <a:xfrm>
            <a:off x="323850" y="1003300"/>
            <a:ext cx="8229600" cy="38862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lt2"/>
              </a:buClr>
              <a:buSzPts val="1200"/>
              <a:buFont typeface="Noto Sans Symbols"/>
              <a:buChar char="■"/>
            </a:pPr>
            <a:r>
              <a:rPr b="1" i="0" lang="en-US" sz="1600" u="none" cap="none" strike="noStrike">
                <a:solidFill>
                  <a:schemeClr val="dk1"/>
                </a:solidFill>
                <a:latin typeface="Arial"/>
                <a:ea typeface="Arial"/>
                <a:cs typeface="Arial"/>
                <a:sym typeface="Arial"/>
              </a:rPr>
              <a:t>Sistema Acadêmico</a:t>
            </a:r>
            <a:endParaRPr b="1" i="0" sz="1600" u="none" cap="none" strike="noStrike">
              <a:solidFill>
                <a:schemeClr val="dk1"/>
              </a:solidFill>
              <a:latin typeface="Arial"/>
              <a:ea typeface="Arial"/>
              <a:cs typeface="Arial"/>
              <a:sym typeface="Arial"/>
            </a:endParaRPr>
          </a:p>
          <a:p>
            <a:pPr indent="-342900" lvl="0" marL="342900" marR="0" rtl="0" algn="just">
              <a:lnSpc>
                <a:spcPct val="90000"/>
              </a:lnSpc>
              <a:spcBef>
                <a:spcPts val="320"/>
              </a:spcBef>
              <a:spcAft>
                <a:spcPts val="0"/>
              </a:spcAft>
              <a:buClr>
                <a:schemeClr val="lt2"/>
              </a:buClr>
              <a:buSzPts val="1200"/>
              <a:buFont typeface="Noto Sans Symbols"/>
              <a:buNone/>
            </a:pPr>
            <a:r>
              <a:t/>
            </a:r>
            <a:endParaRPr b="1" i="0" sz="1600" u="none" cap="none" strike="noStrike">
              <a:solidFill>
                <a:schemeClr val="dk1"/>
              </a:solidFill>
              <a:latin typeface="Arial"/>
              <a:ea typeface="Arial"/>
              <a:cs typeface="Arial"/>
              <a:sym typeface="Arial"/>
            </a:endParaRPr>
          </a:p>
          <a:p>
            <a:pPr indent="-342900" lvl="0" marL="342900" marR="0" rtl="0" algn="just">
              <a:lnSpc>
                <a:spcPct val="100000"/>
              </a:lnSpc>
              <a:spcBef>
                <a:spcPts val="280"/>
              </a:spcBef>
              <a:spcAft>
                <a:spcPts val="0"/>
              </a:spcAft>
              <a:buClr>
                <a:schemeClr val="lt2"/>
              </a:buClr>
              <a:buSzPts val="1050"/>
              <a:buFont typeface="Noto Sans Symbols"/>
              <a:buChar char="■"/>
            </a:pPr>
            <a:r>
              <a:rPr b="0" i="0" lang="en-US" sz="1400" u="none" cap="none" strike="noStrike">
                <a:solidFill>
                  <a:schemeClr val="dk1"/>
                </a:solidFill>
                <a:latin typeface="Arial"/>
                <a:ea typeface="Arial"/>
                <a:cs typeface="Arial"/>
                <a:sym typeface="Arial"/>
              </a:rPr>
              <a:t>Quer fazer um B.I. Business Inteligence para verificar as avaliação acadêmica</a:t>
            </a:r>
            <a:endParaRPr b="0" i="0" sz="1400" u="none" cap="none" strike="noStrike">
              <a:solidFill>
                <a:schemeClr val="dk1"/>
              </a:solidFill>
              <a:latin typeface="Arial"/>
              <a:ea typeface="Arial"/>
              <a:cs typeface="Arial"/>
              <a:sym typeface="Arial"/>
            </a:endParaRPr>
          </a:p>
          <a:p>
            <a:pPr indent="-342900" lvl="0" marL="342900" marR="0" rtl="0" algn="just">
              <a:lnSpc>
                <a:spcPct val="90000"/>
              </a:lnSpc>
              <a:spcBef>
                <a:spcPts val="280"/>
              </a:spcBef>
              <a:spcAft>
                <a:spcPts val="0"/>
              </a:spcAft>
              <a:buClr>
                <a:schemeClr val="lt2"/>
              </a:buClr>
              <a:buSzPts val="1050"/>
              <a:buFont typeface="Noto Sans Symbols"/>
              <a:buNone/>
            </a:pPr>
            <a:r>
              <a:t/>
            </a:r>
            <a:endParaRPr b="0" i="0" sz="1400" u="none" cap="none" strike="noStrike">
              <a:solidFill>
                <a:schemeClr val="dk1"/>
              </a:solidFill>
              <a:latin typeface="Arial"/>
              <a:ea typeface="Arial"/>
              <a:cs typeface="Arial"/>
              <a:sym typeface="Arial"/>
            </a:endParaRPr>
          </a:p>
          <a:p>
            <a:pPr indent="-285750" lvl="1" marL="742950" marR="0" rtl="0" algn="just">
              <a:lnSpc>
                <a:spcPct val="90000"/>
              </a:lnSpc>
              <a:spcBef>
                <a:spcPts val="280"/>
              </a:spcBef>
              <a:spcAft>
                <a:spcPts val="0"/>
              </a:spcAft>
              <a:buClr>
                <a:schemeClr val="accent2"/>
              </a:buClr>
              <a:buSzPts val="1120"/>
              <a:buFont typeface="Noto Sans Symbols"/>
              <a:buChar char="◻"/>
            </a:pPr>
            <a:r>
              <a:rPr b="1" i="0" lang="en-US" sz="1400" u="none" cap="none" strike="noStrike">
                <a:solidFill>
                  <a:schemeClr val="dk1"/>
                </a:solidFill>
                <a:latin typeface="Arial"/>
                <a:ea typeface="Arial"/>
                <a:cs typeface="Arial"/>
                <a:sym typeface="Arial"/>
              </a:rPr>
              <a:t>Requisito Funcional</a:t>
            </a:r>
            <a:endParaRPr/>
          </a:p>
          <a:p>
            <a:pPr indent="-228600" lvl="2" marL="1143000" marR="0" rtl="0" algn="just">
              <a:lnSpc>
                <a:spcPct val="9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Avaliação acadêmica</a:t>
            </a:r>
            <a:endParaRPr b="0" i="0" sz="1400" u="none" cap="none" strike="noStrike">
              <a:solidFill>
                <a:schemeClr val="dk1"/>
              </a:solidFill>
              <a:latin typeface="Arial"/>
              <a:ea typeface="Arial"/>
              <a:cs typeface="Arial"/>
              <a:sym typeface="Arial"/>
            </a:endParaRPr>
          </a:p>
          <a:p>
            <a:pPr indent="-285750" lvl="1" marL="742950" marR="0" rtl="0" algn="just">
              <a:lnSpc>
                <a:spcPct val="100000"/>
              </a:lnSpc>
              <a:spcBef>
                <a:spcPts val="280"/>
              </a:spcBef>
              <a:spcAft>
                <a:spcPts val="0"/>
              </a:spcAft>
              <a:buClr>
                <a:schemeClr val="accent2"/>
              </a:buClr>
              <a:buSzPts val="1120"/>
              <a:buFont typeface="Noto Sans Symbols"/>
              <a:buChar char="◻"/>
            </a:pPr>
            <a:r>
              <a:rPr b="1" i="0" lang="en-US" sz="1400" u="none" cap="none" strike="noStrike">
                <a:solidFill>
                  <a:schemeClr val="dk1"/>
                </a:solidFill>
                <a:latin typeface="Arial"/>
                <a:ea typeface="Arial"/>
                <a:cs typeface="Arial"/>
                <a:sym typeface="Arial"/>
              </a:rPr>
              <a:t>Dados levantados</a:t>
            </a:r>
            <a:r>
              <a:rPr b="0" i="0" lang="en-US" sz="1400" u="none" cap="none" strike="noStrike">
                <a:solidFill>
                  <a:schemeClr val="dk1"/>
                </a:solidFill>
                <a:latin typeface="Arial"/>
                <a:ea typeface="Arial"/>
                <a:cs typeface="Arial"/>
                <a:sym typeface="Arial"/>
              </a:rPr>
              <a:t>:</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Aluno</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Nota</a:t>
            </a:r>
            <a:endParaRPr/>
          </a:p>
          <a:p>
            <a:pPr indent="-228600" lvl="2" marL="1143000" marR="0" rtl="0" algn="just">
              <a:lnSpc>
                <a:spcPct val="100000"/>
              </a:lnSpc>
              <a:spcBef>
                <a:spcPts val="280"/>
              </a:spcBef>
              <a:spcAft>
                <a:spcPts val="0"/>
              </a:spcAft>
              <a:buClr>
                <a:schemeClr val="lt2"/>
              </a:buClr>
              <a:buSzPts val="910"/>
              <a:buFont typeface="Noto Sans Symbols"/>
              <a:buChar char="■"/>
            </a:pPr>
            <a:r>
              <a:rPr lang="en-US" sz="1400"/>
              <a:t>Data avaliação</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Disciplina</a:t>
            </a:r>
            <a:endParaRPr/>
          </a:p>
          <a:p>
            <a:pPr indent="-228600" lvl="2" marL="1143000" marR="0" rtl="0" algn="just">
              <a:lnSpc>
                <a:spcPct val="100000"/>
              </a:lnSpc>
              <a:spcBef>
                <a:spcPts val="280"/>
              </a:spcBef>
              <a:spcAft>
                <a:spcPts val="0"/>
              </a:spcAft>
              <a:buClr>
                <a:schemeClr val="lt2"/>
              </a:buClr>
              <a:buSzPts val="910"/>
              <a:buFont typeface="Noto Sans Symbols"/>
              <a:buChar char="■"/>
            </a:pPr>
            <a:r>
              <a:rPr lang="en-US" sz="1400"/>
              <a:t>Professor</a:t>
            </a:r>
            <a:endParaRPr b="0" i="0" sz="1400" u="none" cap="none" strike="noStrike">
              <a:solidFill>
                <a:schemeClr val="dk1"/>
              </a:solidFill>
              <a:latin typeface="Arial"/>
              <a:ea typeface="Arial"/>
              <a:cs typeface="Arial"/>
              <a:sym typeface="Arial"/>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Curso</a:t>
            </a:r>
            <a:endParaRPr/>
          </a:p>
          <a:p>
            <a:pPr indent="-170814" lvl="2" marL="1143000" marR="0" rtl="0" algn="just">
              <a:lnSpc>
                <a:spcPct val="100000"/>
              </a:lnSpc>
              <a:spcBef>
                <a:spcPts val="280"/>
              </a:spcBef>
              <a:spcAft>
                <a:spcPts val="0"/>
              </a:spcAft>
              <a:buClr>
                <a:schemeClr val="lt2"/>
              </a:buClr>
              <a:buSzPts val="910"/>
              <a:buFont typeface="Noto Sans Symbols"/>
              <a:buNone/>
            </a:pPr>
            <a:r>
              <a:t/>
            </a:r>
            <a:endParaRPr b="0" i="0" sz="1400" u="none" cap="none" strike="noStrike">
              <a:solidFill>
                <a:schemeClr val="dk1"/>
              </a:solidFill>
              <a:latin typeface="Arial"/>
              <a:ea typeface="Arial"/>
              <a:cs typeface="Arial"/>
              <a:sym typeface="Arial"/>
            </a:endParaRPr>
          </a:p>
          <a:p>
            <a:pPr indent="-285750" lvl="1" marL="742950" marR="0" rtl="0" algn="just">
              <a:lnSpc>
                <a:spcPct val="100000"/>
              </a:lnSpc>
              <a:spcBef>
                <a:spcPts val="280"/>
              </a:spcBef>
              <a:spcAft>
                <a:spcPts val="0"/>
              </a:spcAft>
              <a:buClr>
                <a:schemeClr val="accent2"/>
              </a:buClr>
              <a:buSzPts val="1120"/>
              <a:buFont typeface="Noto Sans Symbols"/>
              <a:buChar char="◻"/>
            </a:pPr>
            <a:r>
              <a:rPr b="1" i="0" lang="en-US" sz="1400" u="none" cap="none" strike="noStrike">
                <a:solidFill>
                  <a:schemeClr val="dk1"/>
                </a:solidFill>
                <a:latin typeface="Arial"/>
                <a:ea typeface="Arial"/>
                <a:cs typeface="Arial"/>
                <a:sym typeface="Arial"/>
              </a:rPr>
              <a:t>Regras de Negócio</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Nota só tem um Aluno</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Nota só tem uma Disciplina</a:t>
            </a:r>
            <a:endParaRPr b="0" i="0" sz="1400" u="none" cap="none" strike="noStrike">
              <a:solidFill>
                <a:schemeClr val="dk1"/>
              </a:solidFill>
              <a:latin typeface="Arial"/>
              <a:ea typeface="Arial"/>
              <a:cs typeface="Arial"/>
              <a:sym typeface="Arial"/>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Nota só tem um Professor</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Nota só tem um Curso</a:t>
            </a:r>
            <a:endParaRPr/>
          </a:p>
          <a:p>
            <a:pPr indent="-276225" lvl="0" marL="342900" marR="0" rtl="0" algn="l">
              <a:lnSpc>
                <a:spcPct val="100000"/>
              </a:lnSpc>
              <a:spcBef>
                <a:spcPts val="280"/>
              </a:spcBef>
              <a:spcAft>
                <a:spcPts val="0"/>
              </a:spcAft>
              <a:buClr>
                <a:schemeClr val="lt2"/>
              </a:buClr>
              <a:buSzPts val="1050"/>
              <a:buFont typeface="Noto Sans Symbols"/>
              <a:buNone/>
            </a:pPr>
            <a:r>
              <a:t/>
            </a:r>
            <a:endParaRPr b="0" i="0" sz="1400" u="none" cap="none" strike="noStrike">
              <a:solidFill>
                <a:schemeClr val="dk1"/>
              </a:solidFill>
              <a:latin typeface="Arial"/>
              <a:ea typeface="Arial"/>
              <a:cs typeface="Arial"/>
              <a:sym typeface="Arial"/>
            </a:endParaRPr>
          </a:p>
        </p:txBody>
      </p:sp>
      <p:pic>
        <p:nvPicPr>
          <p:cNvPr id="1530" name="Google Shape;1530;p15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531" name="Google Shape;1531;p15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32" name="Google Shape;1532;p159"/>
          <p:cNvSpPr txBox="1"/>
          <p:nvPr/>
        </p:nvSpPr>
        <p:spPr>
          <a:xfrm>
            <a:off x="0" y="6237287"/>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160"/>
          <p:cNvSpPr txBox="1"/>
          <p:nvPr>
            <p:ph idx="4294967295" type="title"/>
          </p:nvPr>
        </p:nvSpPr>
        <p:spPr>
          <a:xfrm>
            <a:off x="250825" y="417500"/>
            <a:ext cx="61353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2000"/>
              <a:buFont typeface="Arial"/>
              <a:buNone/>
            </a:pPr>
            <a:r>
              <a:rPr b="1" i="0" lang="en-US" sz="2000" u="none" cap="none" strike="noStrike">
                <a:solidFill>
                  <a:srgbClr val="FF0000"/>
                </a:solidFill>
                <a:latin typeface="Arial"/>
                <a:ea typeface="Arial"/>
                <a:cs typeface="Arial"/>
                <a:sym typeface="Arial"/>
              </a:rPr>
              <a:t>Exercício - MER Conceitu</a:t>
            </a:r>
            <a:r>
              <a:rPr b="1" lang="en-US" sz="2000">
                <a:solidFill>
                  <a:srgbClr val="FF0000"/>
                </a:solidFill>
              </a:rPr>
              <a:t>al </a:t>
            </a:r>
            <a:endParaRPr/>
          </a:p>
        </p:txBody>
      </p:sp>
      <p:pic>
        <p:nvPicPr>
          <p:cNvPr id="1540" name="Google Shape;1540;p16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541" name="Google Shape;1541;p16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42" name="Google Shape;1542;p160"/>
          <p:cNvSpPr txBox="1"/>
          <p:nvPr/>
        </p:nvSpPr>
        <p:spPr>
          <a:xfrm>
            <a:off x="0" y="6237287"/>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543" name="Google Shape;1543;p160"/>
          <p:cNvPicPr preferRelativeResize="0"/>
          <p:nvPr/>
        </p:nvPicPr>
        <p:blipFill>
          <a:blip r:embed="rId4">
            <a:alphaModFix/>
          </a:blip>
          <a:stretch>
            <a:fillRect/>
          </a:stretch>
        </p:blipFill>
        <p:spPr>
          <a:xfrm>
            <a:off x="152400" y="1155800"/>
            <a:ext cx="8839202" cy="3843131"/>
          </a:xfrm>
          <a:prstGeom prst="rect">
            <a:avLst/>
          </a:prstGeom>
          <a:noFill/>
          <a:ln>
            <a:noFill/>
          </a:ln>
        </p:spPr>
      </p:pic>
    </p:spTree>
  </p:cSld>
  <p:clrMapOvr>
    <a:masterClrMapping/>
  </p:clrMapOvr>
  <p:transition>
    <p:push/>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161"/>
          <p:cNvSpPr txBox="1"/>
          <p:nvPr>
            <p:ph idx="4294967295" type="title"/>
          </p:nvPr>
        </p:nvSpPr>
        <p:spPr>
          <a:xfrm>
            <a:off x="250825" y="417500"/>
            <a:ext cx="61353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2000"/>
              <a:buFont typeface="Arial"/>
              <a:buNone/>
            </a:pPr>
            <a:r>
              <a:rPr b="1" i="0" lang="en-US" sz="2000" u="none" cap="none" strike="noStrike">
                <a:solidFill>
                  <a:srgbClr val="FF0000"/>
                </a:solidFill>
                <a:latin typeface="Arial"/>
                <a:ea typeface="Arial"/>
                <a:cs typeface="Arial"/>
                <a:sym typeface="Arial"/>
              </a:rPr>
              <a:t>Exercício - MER </a:t>
            </a:r>
            <a:r>
              <a:rPr b="1" lang="en-US" sz="2000">
                <a:solidFill>
                  <a:srgbClr val="FF0000"/>
                </a:solidFill>
              </a:rPr>
              <a:t> </a:t>
            </a:r>
            <a:r>
              <a:rPr b="1" lang="en-US" sz="2000">
                <a:solidFill>
                  <a:srgbClr val="FF0000"/>
                </a:solidFill>
              </a:rPr>
              <a:t> Lógico  </a:t>
            </a:r>
            <a:endParaRPr/>
          </a:p>
        </p:txBody>
      </p:sp>
      <p:pic>
        <p:nvPicPr>
          <p:cNvPr id="1551" name="Google Shape;1551;p16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552" name="Google Shape;1552;p16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53" name="Google Shape;1553;p161"/>
          <p:cNvSpPr txBox="1"/>
          <p:nvPr/>
        </p:nvSpPr>
        <p:spPr>
          <a:xfrm>
            <a:off x="0" y="6237287"/>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1554" name="Google Shape;1554;p161"/>
          <p:cNvPicPr preferRelativeResize="0"/>
          <p:nvPr/>
        </p:nvPicPr>
        <p:blipFill>
          <a:blip r:embed="rId4">
            <a:alphaModFix/>
          </a:blip>
          <a:stretch>
            <a:fillRect/>
          </a:stretch>
        </p:blipFill>
        <p:spPr>
          <a:xfrm>
            <a:off x="152400" y="1155800"/>
            <a:ext cx="8839201" cy="3982311"/>
          </a:xfrm>
          <a:prstGeom prst="rect">
            <a:avLst/>
          </a:prstGeom>
          <a:noFill/>
          <a:ln>
            <a:noFill/>
          </a:ln>
        </p:spPr>
      </p:pic>
    </p:spTree>
  </p:cSld>
  <p:clrMapOvr>
    <a:masterClrMapping/>
  </p:clrMapOvr>
  <p:transition>
    <p:push/>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62"/>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Agenda</a:t>
            </a:r>
            <a:endParaRPr/>
          </a:p>
        </p:txBody>
      </p:sp>
      <p:sp>
        <p:nvSpPr>
          <p:cNvPr id="1561" name="Google Shape;1561;p162"/>
          <p:cNvSpPr txBox="1"/>
          <p:nvPr>
            <p:ph idx="1" type="body"/>
          </p:nvPr>
        </p:nvSpPr>
        <p:spPr>
          <a:xfrm>
            <a:off x="1547812" y="1628775"/>
            <a:ext cx="7272337" cy="2590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360"/>
              </a:spcBef>
              <a:spcAft>
                <a:spcPts val="0"/>
              </a:spcAft>
              <a:buSzPts val="1350"/>
              <a:buFont typeface="Noto Sans Symbols"/>
              <a:buChar char="■"/>
            </a:pPr>
            <a:r>
              <a:rPr b="1" lang="en-US" sz="1600">
                <a:solidFill>
                  <a:srgbClr val="000000"/>
                </a:solidFill>
                <a:latin typeface="Arial"/>
                <a:ea typeface="Arial"/>
                <a:cs typeface="Arial"/>
                <a:sym typeface="Arial"/>
              </a:rPr>
              <a:t>Conceitos Básicos</a:t>
            </a:r>
            <a:endParaRPr sz="1600">
              <a:latin typeface="Times New Roman"/>
              <a:ea typeface="Times New Roman"/>
              <a:cs typeface="Times New Roman"/>
              <a:sym typeface="Times New Roman"/>
            </a:endParaRPr>
          </a:p>
          <a:p>
            <a:pPr indent="-342900" lvl="0" marL="342900" rtl="0" algn="l">
              <a:lnSpc>
                <a:spcPct val="100000"/>
              </a:lnSpc>
              <a:spcBef>
                <a:spcPts val="360"/>
              </a:spcBef>
              <a:spcAft>
                <a:spcPts val="0"/>
              </a:spcAft>
              <a:buSzPts val="1350"/>
              <a:buFont typeface="Noto Sans Symbols"/>
              <a:buChar char="■"/>
            </a:pPr>
            <a:r>
              <a:rPr b="1" lang="en-US" sz="1600">
                <a:solidFill>
                  <a:srgbClr val="000000"/>
                </a:solidFill>
                <a:latin typeface="Arial"/>
                <a:ea typeface="Arial"/>
                <a:cs typeface="Arial"/>
                <a:sym typeface="Arial"/>
              </a:rPr>
              <a:t>BI – Business Intelligence </a:t>
            </a:r>
            <a:endParaRPr sz="1600">
              <a:latin typeface="Times New Roman"/>
              <a:ea typeface="Times New Roman"/>
              <a:cs typeface="Times New Roman"/>
              <a:sym typeface="Times New Roman"/>
            </a:endParaRPr>
          </a:p>
          <a:p>
            <a:pPr indent="-342900" lvl="0" marL="342900" rtl="0" algn="l">
              <a:lnSpc>
                <a:spcPct val="100000"/>
              </a:lnSpc>
              <a:spcBef>
                <a:spcPts val="360"/>
              </a:spcBef>
              <a:spcAft>
                <a:spcPts val="0"/>
              </a:spcAft>
              <a:buSzPts val="1350"/>
              <a:buFont typeface="Noto Sans Symbols"/>
              <a:buChar char="■"/>
            </a:pPr>
            <a:r>
              <a:rPr b="1" lang="en-US" sz="1600">
                <a:solidFill>
                  <a:srgbClr val="000000"/>
                </a:solidFill>
                <a:latin typeface="Arial"/>
                <a:ea typeface="Arial"/>
                <a:cs typeface="Arial"/>
                <a:sym typeface="Arial"/>
              </a:rPr>
              <a:t>Forma Normal</a:t>
            </a:r>
            <a:endParaRPr sz="1600">
              <a:latin typeface="Times New Roman"/>
              <a:ea typeface="Times New Roman"/>
              <a:cs typeface="Times New Roman"/>
              <a:sym typeface="Times New Roman"/>
            </a:endParaRPr>
          </a:p>
          <a:p>
            <a:pPr indent="-285750" lvl="1" marL="742950" rtl="0" algn="l">
              <a:lnSpc>
                <a:spcPct val="100000"/>
              </a:lnSpc>
              <a:spcBef>
                <a:spcPts val="360"/>
              </a:spcBef>
              <a:spcAft>
                <a:spcPts val="0"/>
              </a:spcAft>
              <a:buSzPts val="1440"/>
              <a:buFont typeface="Noto Sans Symbols"/>
              <a:buChar char="◻"/>
            </a:pPr>
            <a:r>
              <a:rPr b="1" lang="en-US" sz="1600">
                <a:solidFill>
                  <a:srgbClr val="000000"/>
                </a:solidFill>
                <a:latin typeface="Arial"/>
                <a:ea typeface="Arial"/>
                <a:cs typeface="Arial"/>
                <a:sym typeface="Arial"/>
              </a:rPr>
              <a:t>4. FN</a:t>
            </a:r>
            <a:endParaRPr sz="1600">
              <a:latin typeface="Times New Roman"/>
              <a:ea typeface="Times New Roman"/>
              <a:cs typeface="Times New Roman"/>
              <a:sym typeface="Times New Roman"/>
            </a:endParaRPr>
          </a:p>
          <a:p>
            <a:pPr indent="-285750" lvl="1" marL="742950" rtl="0" algn="l">
              <a:lnSpc>
                <a:spcPct val="100000"/>
              </a:lnSpc>
              <a:spcBef>
                <a:spcPts val="360"/>
              </a:spcBef>
              <a:spcAft>
                <a:spcPts val="0"/>
              </a:spcAft>
              <a:buSzPts val="1440"/>
              <a:buFont typeface="Noto Sans Symbols"/>
              <a:buChar char="◻"/>
            </a:pPr>
            <a:r>
              <a:rPr b="1" lang="en-US" sz="1600">
                <a:solidFill>
                  <a:srgbClr val="000000"/>
                </a:solidFill>
                <a:latin typeface="Arial"/>
                <a:ea typeface="Arial"/>
                <a:cs typeface="Arial"/>
                <a:sym typeface="Arial"/>
              </a:rPr>
              <a:t>5. FN</a:t>
            </a:r>
            <a:endParaRPr sz="1600">
              <a:latin typeface="Times New Roman"/>
              <a:ea typeface="Times New Roman"/>
              <a:cs typeface="Times New Roman"/>
              <a:sym typeface="Times New Roman"/>
            </a:endParaRPr>
          </a:p>
          <a:p>
            <a:pPr indent="-342900" lvl="0" marL="342900" rtl="0" algn="l">
              <a:lnSpc>
                <a:spcPct val="100000"/>
              </a:lnSpc>
              <a:spcBef>
                <a:spcPts val="360"/>
              </a:spcBef>
              <a:spcAft>
                <a:spcPts val="0"/>
              </a:spcAft>
              <a:buSzPts val="1350"/>
              <a:buFont typeface="Noto Sans Symbols"/>
              <a:buChar char="■"/>
            </a:pPr>
            <a:r>
              <a:rPr b="1" lang="en-US" sz="1600">
                <a:solidFill>
                  <a:srgbClr val="000000"/>
                </a:solidFill>
                <a:latin typeface="Arial"/>
                <a:ea typeface="Arial"/>
                <a:cs typeface="Arial"/>
                <a:sym typeface="Arial"/>
              </a:rPr>
              <a:t>Normalização  do BI</a:t>
            </a:r>
            <a:endParaRPr sz="1600">
              <a:latin typeface="Times New Roman"/>
              <a:ea typeface="Times New Roman"/>
              <a:cs typeface="Times New Roman"/>
              <a:sym typeface="Times New Roman"/>
            </a:endParaRPr>
          </a:p>
          <a:p>
            <a:pPr indent="-285750" lvl="1" marL="742950" rtl="0" algn="l">
              <a:lnSpc>
                <a:spcPct val="100000"/>
              </a:lnSpc>
              <a:spcBef>
                <a:spcPts val="360"/>
              </a:spcBef>
              <a:spcAft>
                <a:spcPts val="0"/>
              </a:spcAft>
              <a:buSzPts val="1440"/>
              <a:buFont typeface="Noto Sans Symbols"/>
              <a:buChar char="◻"/>
            </a:pPr>
            <a:r>
              <a:rPr b="1" lang="en-US" sz="1600">
                <a:solidFill>
                  <a:srgbClr val="000000"/>
                </a:solidFill>
                <a:latin typeface="Arial"/>
                <a:ea typeface="Arial"/>
                <a:cs typeface="Arial"/>
                <a:sym typeface="Arial"/>
              </a:rPr>
              <a:t>Tabela dimensão</a:t>
            </a:r>
            <a:endParaRPr sz="1600">
              <a:latin typeface="Times New Roman"/>
              <a:ea typeface="Times New Roman"/>
              <a:cs typeface="Times New Roman"/>
              <a:sym typeface="Times New Roman"/>
            </a:endParaRPr>
          </a:p>
          <a:p>
            <a:pPr indent="-285750" lvl="1" marL="742950" rtl="0" algn="l">
              <a:lnSpc>
                <a:spcPct val="100000"/>
              </a:lnSpc>
              <a:spcBef>
                <a:spcPts val="360"/>
              </a:spcBef>
              <a:spcAft>
                <a:spcPts val="0"/>
              </a:spcAft>
              <a:buSzPts val="1440"/>
              <a:buFont typeface="Noto Sans Symbols"/>
              <a:buChar char="◻"/>
            </a:pPr>
            <a:r>
              <a:rPr b="1" lang="en-US" sz="1600">
                <a:solidFill>
                  <a:srgbClr val="000000"/>
                </a:solidFill>
                <a:latin typeface="Arial"/>
                <a:ea typeface="Arial"/>
                <a:cs typeface="Arial"/>
                <a:sym typeface="Arial"/>
              </a:rPr>
              <a:t>Tabela Fato</a:t>
            </a:r>
            <a:endParaRPr sz="1600">
              <a:latin typeface="Times New Roman"/>
              <a:ea typeface="Times New Roman"/>
              <a:cs typeface="Times New Roman"/>
              <a:sym typeface="Times New Roman"/>
            </a:endParaRPr>
          </a:p>
          <a:p>
            <a:pPr indent="-342900" lvl="0" marL="342900" rtl="0" algn="l">
              <a:lnSpc>
                <a:spcPct val="100000"/>
              </a:lnSpc>
              <a:spcBef>
                <a:spcPts val="360"/>
              </a:spcBef>
              <a:spcAft>
                <a:spcPts val="0"/>
              </a:spcAft>
              <a:buSzPts val="1350"/>
              <a:buFont typeface="Noto Sans Symbols"/>
              <a:buChar char="■"/>
            </a:pPr>
            <a:r>
              <a:rPr b="1" lang="en-US" sz="1600">
                <a:solidFill>
                  <a:srgbClr val="000000"/>
                </a:solidFill>
                <a:latin typeface="Arial"/>
                <a:ea typeface="Arial"/>
                <a:cs typeface="Arial"/>
                <a:sym typeface="Arial"/>
              </a:rPr>
              <a:t>Big Data</a:t>
            </a:r>
            <a:endParaRPr sz="1600">
              <a:latin typeface="Times New Roman"/>
              <a:ea typeface="Times New Roman"/>
              <a:cs typeface="Times New Roman"/>
              <a:sym typeface="Times New Roman"/>
            </a:endParaRPr>
          </a:p>
          <a:p>
            <a:pPr indent="-342900" lvl="0" marL="342900" rtl="0" algn="l">
              <a:lnSpc>
                <a:spcPct val="100000"/>
              </a:lnSpc>
              <a:spcBef>
                <a:spcPts val="360"/>
              </a:spcBef>
              <a:spcAft>
                <a:spcPts val="0"/>
              </a:spcAft>
              <a:buSzPts val="1350"/>
              <a:buFont typeface="Noto Sans Symbols"/>
              <a:buChar char="■"/>
            </a:pPr>
            <a:r>
              <a:rPr b="1" lang="en-US" sz="1600">
                <a:solidFill>
                  <a:srgbClr val="000000"/>
                </a:solidFill>
                <a:latin typeface="Arial"/>
                <a:ea typeface="Arial"/>
                <a:cs typeface="Arial"/>
                <a:sym typeface="Arial"/>
              </a:rPr>
              <a:t>Ciência de dados</a:t>
            </a:r>
            <a:endParaRPr sz="1600">
              <a:latin typeface="Times New Roman"/>
              <a:ea typeface="Times New Roman"/>
              <a:cs typeface="Times New Roman"/>
              <a:sym typeface="Times New Roman"/>
            </a:endParaRPr>
          </a:p>
          <a:p>
            <a:pPr indent="-342900" lvl="0" marL="342900" rtl="0" algn="l">
              <a:lnSpc>
                <a:spcPct val="100000"/>
              </a:lnSpc>
              <a:spcBef>
                <a:spcPts val="360"/>
              </a:spcBef>
              <a:spcAft>
                <a:spcPts val="0"/>
              </a:spcAft>
              <a:buSzPts val="1350"/>
              <a:buFont typeface="Noto Sans Symbols"/>
              <a:buChar char="■"/>
            </a:pPr>
            <a:r>
              <a:rPr b="1" lang="en-US" sz="1600">
                <a:solidFill>
                  <a:srgbClr val="000000"/>
                </a:solidFill>
                <a:latin typeface="Arial"/>
                <a:ea typeface="Arial"/>
                <a:cs typeface="Arial"/>
                <a:sym typeface="Arial"/>
              </a:rPr>
              <a:t>Banco dados NoSQL</a:t>
            </a:r>
            <a:endParaRPr sz="1600">
              <a:latin typeface="Times New Roman"/>
              <a:ea typeface="Times New Roman"/>
              <a:cs typeface="Times New Roman"/>
              <a:sym typeface="Times New Roman"/>
            </a:endParaRPr>
          </a:p>
          <a:p>
            <a:pPr indent="-342900" lvl="0" marL="342900" rtl="0" algn="l">
              <a:lnSpc>
                <a:spcPct val="100000"/>
              </a:lnSpc>
              <a:spcBef>
                <a:spcPts val="360"/>
              </a:spcBef>
              <a:spcAft>
                <a:spcPts val="0"/>
              </a:spcAft>
              <a:buSzPts val="1350"/>
              <a:buFont typeface="Noto Sans Symbols"/>
              <a:buChar char="■"/>
            </a:pPr>
            <a:r>
              <a:rPr b="1" lang="en-US" sz="1600">
                <a:solidFill>
                  <a:srgbClr val="000000"/>
                </a:solidFill>
                <a:latin typeface="Arial"/>
                <a:ea typeface="Arial"/>
                <a:cs typeface="Arial"/>
                <a:sym typeface="Arial"/>
              </a:rPr>
              <a:t>Algoritmo de Ciência de dados</a:t>
            </a:r>
            <a:endParaRPr sz="1600">
              <a:latin typeface="Times New Roman"/>
              <a:ea typeface="Times New Roman"/>
              <a:cs typeface="Times New Roman"/>
              <a:sym typeface="Times New Roman"/>
            </a:endParaRPr>
          </a:p>
          <a:p>
            <a:pPr indent="-342900" lvl="0" marL="342900" rtl="0" algn="l">
              <a:lnSpc>
                <a:spcPct val="100000"/>
              </a:lnSpc>
              <a:spcBef>
                <a:spcPts val="360"/>
              </a:spcBef>
              <a:spcAft>
                <a:spcPts val="0"/>
              </a:spcAft>
              <a:buSzPts val="1350"/>
              <a:buFont typeface="Noto Sans Symbols"/>
              <a:buChar char="■"/>
            </a:pPr>
            <a:r>
              <a:rPr b="1" lang="en-US" sz="1600">
                <a:solidFill>
                  <a:srgbClr val="000000"/>
                </a:solidFill>
                <a:latin typeface="Arial"/>
                <a:ea typeface="Arial"/>
                <a:cs typeface="Arial"/>
                <a:sym typeface="Arial"/>
              </a:rPr>
              <a:t>Questionário - Kahoot</a:t>
            </a:r>
            <a:endParaRPr sz="1600">
              <a:latin typeface="Times New Roman"/>
              <a:ea typeface="Times New Roman"/>
              <a:cs typeface="Times New Roman"/>
              <a:sym typeface="Times New Roman"/>
            </a:endParaRPr>
          </a:p>
          <a:p>
            <a:pPr indent="-342900" lvl="0" marL="342900" rtl="0" algn="l">
              <a:lnSpc>
                <a:spcPct val="100000"/>
              </a:lnSpc>
              <a:spcBef>
                <a:spcPts val="360"/>
              </a:spcBef>
              <a:spcAft>
                <a:spcPts val="0"/>
              </a:spcAft>
              <a:buSzPts val="1350"/>
              <a:buFont typeface="Noto Sans Symbols"/>
              <a:buChar char="■"/>
            </a:pPr>
            <a:r>
              <a:rPr b="1" lang="en-US" sz="1600">
                <a:solidFill>
                  <a:srgbClr val="000000"/>
                </a:solidFill>
                <a:latin typeface="Arial"/>
                <a:ea typeface="Arial"/>
                <a:cs typeface="Arial"/>
                <a:sym typeface="Arial"/>
              </a:rPr>
              <a:t>Exercício - MER</a:t>
            </a:r>
            <a:endParaRPr sz="1600">
              <a:latin typeface="Times New Roman"/>
              <a:ea typeface="Times New Roman"/>
              <a:cs typeface="Times New Roman"/>
              <a:sym typeface="Times New Roman"/>
            </a:endParaRPr>
          </a:p>
          <a:p>
            <a:pPr indent="-342900" lvl="0" marL="342900" rtl="0" algn="l">
              <a:lnSpc>
                <a:spcPct val="100000"/>
              </a:lnSpc>
              <a:spcBef>
                <a:spcPts val="440"/>
              </a:spcBef>
              <a:spcAft>
                <a:spcPts val="0"/>
              </a:spcAft>
              <a:buSzPts val="1650"/>
              <a:buNone/>
            </a:pPr>
            <a:r>
              <a:t/>
            </a:r>
            <a:endParaRPr b="0" i="0" sz="2200" u="none">
              <a:solidFill>
                <a:schemeClr val="dk1"/>
              </a:solidFill>
              <a:latin typeface="Arial"/>
              <a:ea typeface="Arial"/>
              <a:cs typeface="Arial"/>
              <a:sym typeface="Arial"/>
            </a:endParaRPr>
          </a:p>
          <a:p>
            <a:pPr indent="-238125" lvl="0" marL="342900" rtl="0" algn="l">
              <a:lnSpc>
                <a:spcPct val="100000"/>
              </a:lnSpc>
              <a:spcBef>
                <a:spcPts val="440"/>
              </a:spcBef>
              <a:spcAft>
                <a:spcPts val="0"/>
              </a:spcAft>
              <a:buSzPts val="1650"/>
              <a:buNone/>
            </a:pPr>
            <a:r>
              <a:t/>
            </a:r>
            <a:endParaRPr b="0" i="0" sz="2200" u="none">
              <a:solidFill>
                <a:schemeClr val="dk1"/>
              </a:solidFill>
              <a:latin typeface="Arial"/>
              <a:ea typeface="Arial"/>
              <a:cs typeface="Arial"/>
              <a:sym typeface="Arial"/>
            </a:endParaRPr>
          </a:p>
        </p:txBody>
      </p:sp>
      <p:sp>
        <p:nvSpPr>
          <p:cNvPr id="1562" name="Google Shape;1562;p16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63" name="Google Shape;1563;p162"/>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12 - BI – Business Intelligence  </a:t>
            </a:r>
            <a:endParaRPr b="0" i="0" sz="1400" u="none" cap="none" strike="noStrike">
              <a:solidFill>
                <a:srgbClr val="000000"/>
              </a:solidFill>
              <a:latin typeface="Arial"/>
              <a:ea typeface="Arial"/>
              <a:cs typeface="Arial"/>
              <a:sym typeface="Arial"/>
            </a:endParaRPr>
          </a:p>
        </p:txBody>
      </p:sp>
      <p:pic>
        <p:nvPicPr>
          <p:cNvPr id="1564" name="Google Shape;1564;p162"/>
          <p:cNvPicPr preferRelativeResize="0"/>
          <p:nvPr/>
        </p:nvPicPr>
        <p:blipFill rotWithShape="1">
          <a:blip r:embed="rId3">
            <a:alphaModFix/>
          </a:blip>
          <a:srcRect b="0" l="0" r="0" t="0"/>
          <a:stretch/>
        </p:blipFill>
        <p:spPr>
          <a:xfrm>
            <a:off x="7235825" y="549275"/>
            <a:ext cx="1439862" cy="495300"/>
          </a:xfrm>
          <a:prstGeom prst="rect">
            <a:avLst/>
          </a:prstGeom>
          <a:noFill/>
          <a:ln>
            <a:noFill/>
          </a:ln>
        </p:spPr>
      </p:pic>
    </p:spTree>
  </p:cSld>
  <p:clrMapOvr>
    <a:masterClrMapping/>
  </p:clrMapOvr>
  <p:transition>
    <p:push/>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163"/>
          <p:cNvSpPr txBox="1"/>
          <p:nvPr>
            <p:ph type="title"/>
          </p:nvPr>
        </p:nvSpPr>
        <p:spPr>
          <a:xfrm>
            <a:off x="2916237" y="1916112"/>
            <a:ext cx="3384550" cy="194468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5400"/>
              <a:buFont typeface="Arial"/>
              <a:buNone/>
            </a:pPr>
            <a:r>
              <a:rPr b="0" i="0" lang="en-US" sz="5400" u="none">
                <a:solidFill>
                  <a:schemeClr val="dk1"/>
                </a:solidFill>
                <a:latin typeface="Arial"/>
                <a:ea typeface="Arial"/>
                <a:cs typeface="Arial"/>
                <a:sym typeface="Arial"/>
              </a:rPr>
              <a:t>Dúvidas</a:t>
            </a:r>
            <a:endParaRPr/>
          </a:p>
        </p:txBody>
      </p:sp>
      <p:sp>
        <p:nvSpPr>
          <p:cNvPr id="1571" name="Google Shape;1571;p16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72" name="Google Shape;1572;p163"/>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sp>
        <p:nvSpPr>
          <p:cNvPr id="1573" name="Google Shape;1573;p163"/>
          <p:cNvSpPr txBox="1"/>
          <p:nvPr/>
        </p:nvSpPr>
        <p:spPr>
          <a:xfrm>
            <a:off x="3486150" y="3952875"/>
            <a:ext cx="4752975" cy="1944687"/>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Jose.wellington@uniceub.br</a:t>
            </a:r>
            <a:endParaRPr b="0" i="0" sz="1400" u="none" cap="none" strike="noStrike">
              <a:solidFill>
                <a:srgbClr val="000000"/>
              </a:solidFill>
              <a:latin typeface="Arial"/>
              <a:ea typeface="Arial"/>
              <a:cs typeface="Arial"/>
              <a:sym typeface="Arial"/>
            </a:endParaRPr>
          </a:p>
        </p:txBody>
      </p:sp>
      <p:pic>
        <p:nvPicPr>
          <p:cNvPr id="1574" name="Google Shape;1574;p163"/>
          <p:cNvPicPr preferRelativeResize="0"/>
          <p:nvPr/>
        </p:nvPicPr>
        <p:blipFill rotWithShape="1">
          <a:blip r:embed="rId3">
            <a:alphaModFix/>
          </a:blip>
          <a:srcRect b="0" l="0" r="0" t="0"/>
          <a:stretch/>
        </p:blipFill>
        <p:spPr>
          <a:xfrm>
            <a:off x="7235825" y="549275"/>
            <a:ext cx="1439862" cy="495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01"/>
          <p:cNvSpPr txBox="1"/>
          <p:nvPr>
            <p:ph type="ctrTitle"/>
          </p:nvPr>
        </p:nvSpPr>
        <p:spPr>
          <a:xfrm>
            <a:off x="3492500" y="1989137"/>
            <a:ext cx="5038725" cy="14414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FFFF"/>
              </a:buClr>
              <a:buSzPts val="3200"/>
              <a:buFont typeface="Arial"/>
              <a:buNone/>
            </a:pPr>
            <a:r>
              <a:rPr b="0" i="0" lang="en-US" sz="3200" u="none">
                <a:solidFill>
                  <a:srgbClr val="FFFFFF"/>
                </a:solidFill>
                <a:latin typeface="Arial"/>
                <a:ea typeface="Arial"/>
                <a:cs typeface="Arial"/>
                <a:sym typeface="Arial"/>
              </a:rPr>
              <a:t>Conceitos Básicos</a:t>
            </a:r>
            <a:endParaRPr/>
          </a:p>
        </p:txBody>
      </p:sp>
      <p:sp>
        <p:nvSpPr>
          <p:cNvPr id="877" name="Google Shape;877;p10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878" name="Google Shape;878;p101"/>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879" name="Google Shape;879;p101"/>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Tree>
  </p:cSld>
  <p:clrMapOvr>
    <a:masterClrMapping/>
  </p:clrMapOvr>
  <p:transition>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0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885" name="Google Shape;885;p102"/>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Dados </a:t>
            </a:r>
            <a:endParaRPr b="0" i="0" sz="4400" u="none" cap="none" strike="noStrike">
              <a:solidFill>
                <a:schemeClr val="dk1"/>
              </a:solidFill>
              <a:latin typeface="Arial"/>
              <a:ea typeface="Arial"/>
              <a:cs typeface="Arial"/>
              <a:sym typeface="Arial"/>
            </a:endParaRPr>
          </a:p>
        </p:txBody>
      </p:sp>
      <p:sp>
        <p:nvSpPr>
          <p:cNvPr id="886" name="Google Shape;886;p102"/>
          <p:cNvSpPr txBox="1"/>
          <p:nvPr/>
        </p:nvSpPr>
        <p:spPr>
          <a:xfrm>
            <a:off x="3633787" y="1628775"/>
            <a:ext cx="5330825"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Os dados representam a matéria-prima a ser utilizada na produção de informações.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Uma definição bem simples de dado é "</a:t>
            </a:r>
            <a:r>
              <a:rPr b="1" i="0" lang="en-US" sz="2000" u="none" cap="none" strike="noStrike">
                <a:solidFill>
                  <a:srgbClr val="000000"/>
                </a:solidFill>
                <a:latin typeface="Arial"/>
                <a:ea typeface="Arial"/>
                <a:cs typeface="Arial"/>
                <a:sym typeface="Arial"/>
              </a:rPr>
              <a:t>uma abstração formal que pode ser representada e transformada por um computador</a:t>
            </a:r>
            <a:r>
              <a:rPr b="0" i="0" lang="en-US" sz="2000" u="none" cap="none" strike="noStrike">
                <a:solidFill>
                  <a:srgbClr val="000000"/>
                </a:solidFill>
                <a:latin typeface="Arial"/>
                <a:ea typeface="Arial"/>
                <a:cs typeface="Arial"/>
                <a:sym typeface="Arial"/>
              </a:rPr>
              <a:t>" (SETZER, 1999), ou seja a sequência de símbolos quantificados ou quantificáveis</a:t>
            </a:r>
            <a:r>
              <a:rPr b="0" i="0" lang="en-US" sz="2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id="887" name="Google Shape;887;p102"/>
          <p:cNvPicPr preferRelativeResize="0"/>
          <p:nvPr/>
        </p:nvPicPr>
        <p:blipFill rotWithShape="1">
          <a:blip r:embed="rId3">
            <a:alphaModFix/>
          </a:blip>
          <a:srcRect b="0" l="0" r="0" t="0"/>
          <a:stretch/>
        </p:blipFill>
        <p:spPr>
          <a:xfrm>
            <a:off x="200025" y="1803400"/>
            <a:ext cx="2312987" cy="2003425"/>
          </a:xfrm>
          <a:prstGeom prst="rect">
            <a:avLst/>
          </a:prstGeom>
          <a:noFill/>
          <a:ln>
            <a:noFill/>
          </a:ln>
        </p:spPr>
      </p:pic>
      <p:pic>
        <p:nvPicPr>
          <p:cNvPr id="888" name="Google Shape;888;p102"/>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sp>
        <p:nvSpPr>
          <p:cNvPr id="889" name="Google Shape;889;p102"/>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890" name="Google Shape;890;p102"/>
          <p:cNvPicPr preferRelativeResize="0"/>
          <p:nvPr/>
        </p:nvPicPr>
        <p:blipFill rotWithShape="1">
          <a:blip r:embed="rId5">
            <a:alphaModFix/>
          </a:blip>
          <a:srcRect b="0" l="0" r="0" t="0"/>
          <a:stretch/>
        </p:blipFill>
        <p:spPr>
          <a:xfrm>
            <a:off x="200025" y="4116387"/>
            <a:ext cx="3101975" cy="2003425"/>
          </a:xfrm>
          <a:prstGeom prst="rect">
            <a:avLst/>
          </a:prstGeom>
          <a:noFill/>
          <a:ln>
            <a:noFill/>
          </a:ln>
        </p:spPr>
      </p:pic>
    </p:spTree>
  </p:cSld>
  <p:clrMapOvr>
    <a:masterClrMapping/>
  </p:clrMapOvr>
  <p:transition>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0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896" name="Google Shape;896;p103"/>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Informação</a:t>
            </a:r>
            <a:endParaRPr b="0" i="0" sz="4400" u="none" cap="none" strike="noStrike">
              <a:solidFill>
                <a:schemeClr val="dk1"/>
              </a:solidFill>
              <a:latin typeface="Arial"/>
              <a:ea typeface="Arial"/>
              <a:cs typeface="Arial"/>
              <a:sym typeface="Arial"/>
            </a:endParaRPr>
          </a:p>
        </p:txBody>
      </p:sp>
      <p:sp>
        <p:nvSpPr>
          <p:cNvPr id="897" name="Google Shape;897;p103"/>
          <p:cNvSpPr txBox="1"/>
          <p:nvPr/>
        </p:nvSpPr>
        <p:spPr>
          <a:xfrm>
            <a:off x="3336925" y="1412875"/>
            <a:ext cx="5372100"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O processo de transformação envolve a aplicação de procedimentos, que incluem formatação, tradução, fusão, impressão e assim por diante.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A maior parte deste processo pode ser executada automaticamente</a:t>
            </a:r>
            <a:endParaRPr b="0" i="0" sz="1400" u="none" cap="none" strike="noStrike">
              <a:solidFill>
                <a:srgbClr val="000000"/>
              </a:solidFill>
              <a:latin typeface="Arial"/>
              <a:ea typeface="Arial"/>
              <a:cs typeface="Arial"/>
              <a:sym typeface="Arial"/>
            </a:endParaRPr>
          </a:p>
        </p:txBody>
      </p:sp>
      <p:pic>
        <p:nvPicPr>
          <p:cNvPr id="898" name="Google Shape;898;p103"/>
          <p:cNvPicPr preferRelativeResize="0"/>
          <p:nvPr/>
        </p:nvPicPr>
        <p:blipFill rotWithShape="1">
          <a:blip r:embed="rId3">
            <a:alphaModFix/>
          </a:blip>
          <a:srcRect b="0" l="0" r="0" t="0"/>
          <a:stretch/>
        </p:blipFill>
        <p:spPr>
          <a:xfrm>
            <a:off x="642937" y="2000250"/>
            <a:ext cx="2000250" cy="3700462"/>
          </a:xfrm>
          <a:prstGeom prst="rect">
            <a:avLst/>
          </a:prstGeom>
          <a:noFill/>
          <a:ln>
            <a:noFill/>
          </a:ln>
        </p:spPr>
      </p:pic>
      <p:sp>
        <p:nvSpPr>
          <p:cNvPr id="899" name="Google Shape;899;p103"/>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Ciência de dados</a:t>
            </a:r>
            <a:endParaRPr b="0" i="0" sz="1400" u="none" cap="none" strike="noStrike">
              <a:solidFill>
                <a:srgbClr val="000000"/>
              </a:solidFill>
              <a:latin typeface="Arial"/>
              <a:ea typeface="Arial"/>
              <a:cs typeface="Arial"/>
              <a:sym typeface="Arial"/>
            </a:endParaRPr>
          </a:p>
        </p:txBody>
      </p:sp>
      <p:pic>
        <p:nvPicPr>
          <p:cNvPr id="900" name="Google Shape;900;p103"/>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spTree>
  </p:cSld>
  <p:clrMapOvr>
    <a:masterClrMapping/>
  </p:clrMapOvr>
  <p:transition>
    <p:push/>
  </p:transition>
</p:sld>
</file>

<file path=ppt/theme/theme1.xml><?xml version="1.0" encoding="utf-8"?>
<a:theme xmlns:a="http://schemas.openxmlformats.org/drawingml/2006/main" xmlns:r="http://schemas.openxmlformats.org/officeDocument/2006/relationships" name="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18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2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17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19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7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6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4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5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6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20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9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48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